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790" r:id="rId2"/>
    <p:sldMasterId id="2147483803" r:id="rId3"/>
    <p:sldMasterId id="2147483822"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x="9144000" cy="6858000" type="screen4x3"/>
  <p:notesSz cx="6858000" cy="9144000"/>
  <p:defaultTextStyle>
    <a:defPPr>
      <a:defRPr lang="zh-TW"/>
    </a:defPPr>
    <a:lvl1pPr algn="l" rtl="0" fontAlgn="base">
      <a:spcBef>
        <a:spcPct val="0"/>
      </a:spcBef>
      <a:spcAft>
        <a:spcPct val="0"/>
      </a:spcAft>
      <a:defRPr kumimoji="1" kern="1200">
        <a:solidFill>
          <a:schemeClr val="tx1"/>
        </a:solidFill>
        <a:latin typeface="Arial"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charset="0"/>
        <a:ea typeface="新細明體" pitchFamily="18" charset="-120"/>
        <a:cs typeface="+mn-cs"/>
      </a:defRPr>
    </a:lvl5pPr>
    <a:lvl6pPr marL="2286000" algn="l" defTabSz="914400" rtl="0" eaLnBrk="1" latinLnBrk="0" hangingPunct="1">
      <a:defRPr kumimoji="1" kern="1200">
        <a:solidFill>
          <a:schemeClr val="tx1"/>
        </a:solidFill>
        <a:latin typeface="Arial" charset="0"/>
        <a:ea typeface="新細明體" pitchFamily="18" charset="-120"/>
        <a:cs typeface="+mn-cs"/>
      </a:defRPr>
    </a:lvl6pPr>
    <a:lvl7pPr marL="2743200" algn="l" defTabSz="914400" rtl="0" eaLnBrk="1" latinLnBrk="0" hangingPunct="1">
      <a:defRPr kumimoji="1" kern="1200">
        <a:solidFill>
          <a:schemeClr val="tx1"/>
        </a:solidFill>
        <a:latin typeface="Arial" charset="0"/>
        <a:ea typeface="新細明體" pitchFamily="18" charset="-120"/>
        <a:cs typeface="+mn-cs"/>
      </a:defRPr>
    </a:lvl7pPr>
    <a:lvl8pPr marL="3200400" algn="l" defTabSz="914400" rtl="0" eaLnBrk="1" latinLnBrk="0" hangingPunct="1">
      <a:defRPr kumimoji="1" kern="1200">
        <a:solidFill>
          <a:schemeClr val="tx1"/>
        </a:solidFill>
        <a:latin typeface="Arial" charset="0"/>
        <a:ea typeface="新細明體" pitchFamily="18" charset="-120"/>
        <a:cs typeface="+mn-cs"/>
      </a:defRPr>
    </a:lvl8pPr>
    <a:lvl9pPr marL="3657600" algn="l" defTabSz="914400" rtl="0" eaLnBrk="1" latinLnBrk="0" hangingPunct="1">
      <a:defRPr kumimoji="1" kern="1200">
        <a:solidFill>
          <a:schemeClr val="tx1"/>
        </a:solidFill>
        <a:latin typeface="Arial" charset="0"/>
        <a:ea typeface="新細明體" pitchFamily="18" charset="-120"/>
        <a:cs typeface="+mn-cs"/>
      </a:defRPr>
    </a:lvl9pPr>
  </p:defaultTextStyle>
  <p:modifyVerifier cryptProviderType="rsaFull" cryptAlgorithmClass="hash" cryptAlgorithmType="typeAny" cryptAlgorithmSid="4" spinCount="100000" saltData="roetg6oCOIdvKw3X42vdYQ==" hashData="xptz+fHPctoVrvljyrBAB4Yf4gM="/>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8" autoAdjust="0"/>
    <p:restoredTop sz="94660"/>
  </p:normalViewPr>
  <p:slideViewPr>
    <p:cSldViewPr>
      <p:cViewPr>
        <p:scale>
          <a:sx n="80" d="100"/>
          <a:sy n="80" d="100"/>
        </p:scale>
        <p:origin x="-1242" y="-3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kumimoji="0" sz="1200">
                <a:latin typeface="+mn-lt"/>
                <a:ea typeface="+mn-ea"/>
              </a:defRPr>
            </a:lvl1pPr>
          </a:lstStyle>
          <a:p>
            <a:pPr>
              <a:defRPr/>
            </a:pPr>
            <a:endParaRPr lang="zh-TW"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kumimoji="0" sz="1200">
                <a:latin typeface="+mn-lt"/>
                <a:ea typeface="+mn-ea"/>
              </a:defRPr>
            </a:lvl1pPr>
          </a:lstStyle>
          <a:p>
            <a:pPr>
              <a:defRPr/>
            </a:pPr>
            <a:fld id="{47303943-8BDD-45A6-809E-133FFF6D3698}" type="datetimeFigureOut">
              <a:rPr lang="zh-TW" altLang="en-US"/>
              <a:pPr>
                <a:defRPr/>
              </a:pPr>
              <a:t>2014/5/9</a:t>
            </a:fld>
            <a:endParaRPr lang="zh-TW"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TW" alt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ltLang="zh-TW" noProof="0" smtClean="0"/>
              <a:t>Click to edit Master text styles</a:t>
            </a:r>
          </a:p>
          <a:p>
            <a:pPr lvl="1"/>
            <a:r>
              <a:rPr lang="en-US" altLang="zh-TW" noProof="0" smtClean="0"/>
              <a:t>Second level</a:t>
            </a:r>
          </a:p>
          <a:p>
            <a:pPr lvl="2"/>
            <a:r>
              <a:rPr lang="en-US" altLang="zh-TW" noProof="0" smtClean="0"/>
              <a:t>Third level</a:t>
            </a:r>
          </a:p>
          <a:p>
            <a:pPr lvl="3"/>
            <a:r>
              <a:rPr lang="en-US" altLang="zh-TW" noProof="0" smtClean="0"/>
              <a:t>Fourth level</a:t>
            </a:r>
          </a:p>
          <a:p>
            <a:pPr lvl="4"/>
            <a:r>
              <a:rPr lang="en-US" altLang="zh-TW" noProof="0" smtClean="0"/>
              <a:t>Fifth level</a:t>
            </a:r>
            <a:endParaRPr lang="zh-TW" alt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kumimoji="0" sz="1200">
                <a:latin typeface="+mn-lt"/>
                <a:ea typeface="+mn-ea"/>
              </a:defRPr>
            </a:lvl1pPr>
          </a:lstStyle>
          <a:p>
            <a:pPr>
              <a:defRPr/>
            </a:pPr>
            <a:endParaRPr lang="zh-TW"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kumimoji="0" sz="1200">
                <a:latin typeface="+mn-lt"/>
                <a:ea typeface="+mn-ea"/>
              </a:defRPr>
            </a:lvl1pPr>
          </a:lstStyle>
          <a:p>
            <a:pPr>
              <a:defRPr/>
            </a:pPr>
            <a:fld id="{770D7716-E3CB-4D0F-84C9-AF520F9CAA50}" type="slidenum">
              <a:rPr lang="zh-TW" altLang="en-US"/>
              <a:pPr>
                <a:defRPr/>
              </a:pPr>
              <a:t>‹#›</a:t>
            </a:fld>
            <a:endParaRPr lang="zh-TW" altLang="en-US"/>
          </a:p>
        </p:txBody>
      </p:sp>
    </p:spTree>
    <p:extLst>
      <p:ext uri="{BB962C8B-B14F-4D97-AF65-F5344CB8AC3E}">
        <p14:creationId xmlns:p14="http://schemas.microsoft.com/office/powerpoint/2010/main" val="27731161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3035" tIns="46518" rIns="93035" bIns="46518" anchor="b"/>
          <a:lstStyle/>
          <a:p>
            <a:pPr algn="r" defTabSz="928688"/>
            <a:fld id="{AE2194C9-D728-400B-BB39-3444D1F0CB7F}" type="slidenum">
              <a:rPr kumimoji="0" lang="en-US" altLang="zh-TW" sz="1200">
                <a:solidFill>
                  <a:prstClr val="black"/>
                </a:solidFill>
                <a:latin typeface="Times New Roman" pitchFamily="18" charset="0"/>
              </a:rPr>
              <a:pPr algn="r" defTabSz="928688"/>
              <a:t>3</a:t>
            </a:fld>
            <a:endParaRPr kumimoji="0" lang="en-US" altLang="zh-TW" sz="1200">
              <a:solidFill>
                <a:prstClr val="black"/>
              </a:solidFill>
              <a:latin typeface="Times New Roman" pitchFamily="18" charset="0"/>
            </a:endParaRPr>
          </a:p>
        </p:txBody>
      </p:sp>
      <p:sp>
        <p:nvSpPr>
          <p:cNvPr id="3174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3177" tIns="46589" rIns="93177" bIns="46589" anchor="b"/>
          <a:lstStyle/>
          <a:p>
            <a:pPr algn="r" defTabSz="931863"/>
            <a:fld id="{B4609D8A-9135-43CC-9DA1-B92EE5FCC0FD}" type="slidenum">
              <a:rPr kumimoji="0" lang="en-US" altLang="zh-TW" sz="1200">
                <a:solidFill>
                  <a:prstClr val="black"/>
                </a:solidFill>
                <a:latin typeface="Calibri" pitchFamily="34" charset="0"/>
              </a:rPr>
              <a:pPr algn="r" defTabSz="931863"/>
              <a:t>3</a:t>
            </a:fld>
            <a:endParaRPr kumimoji="0" lang="en-US" altLang="zh-TW" sz="1200">
              <a:solidFill>
                <a:prstClr val="black"/>
              </a:solidFill>
              <a:latin typeface="Calibri" pitchFamily="34" charset="0"/>
            </a:endParaRPr>
          </a:p>
        </p:txBody>
      </p:sp>
      <p:sp>
        <p:nvSpPr>
          <p:cNvPr id="31748"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lIns="96651" tIns="48326" rIns="96651" bIns="48326" anchor="b"/>
          <a:lstStyle/>
          <a:p>
            <a:pPr algn="r" defTabSz="963613"/>
            <a:fld id="{33E04C05-0E57-4C7F-8C41-3911C3AA631D}" type="slidenum">
              <a:rPr kumimoji="0" lang="en-US" altLang="zh-TW" sz="1200">
                <a:solidFill>
                  <a:prstClr val="black"/>
                </a:solidFill>
                <a:latin typeface="Times New Roman" pitchFamily="18" charset="0"/>
              </a:rPr>
              <a:pPr algn="r" defTabSz="963613"/>
              <a:t>3</a:t>
            </a:fld>
            <a:endParaRPr kumimoji="0" lang="en-US" altLang="zh-TW" sz="1200">
              <a:solidFill>
                <a:prstClr val="black"/>
              </a:solidFill>
              <a:latin typeface="Times New Roman" pitchFamily="18" charset="0"/>
            </a:endParaRPr>
          </a:p>
        </p:txBody>
      </p:sp>
      <p:sp>
        <p:nvSpPr>
          <p:cNvPr id="3174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1750" name="Rectangle 3"/>
          <p:cNvSpPr>
            <a:spLocks noGrp="1" noChangeArrowheads="1"/>
          </p:cNvSpPr>
          <p:nvPr>
            <p:ph type="body" idx="1"/>
          </p:nvPr>
        </p:nvSpPr>
        <p:spPr bwMode="auto">
          <a:xfrm>
            <a:off x="685800" y="4344988"/>
            <a:ext cx="5486400" cy="4113212"/>
          </a:xfrm>
          <a:noFill/>
        </p:spPr>
        <p:txBody>
          <a:bodyPr wrap="square" lIns="96651" tIns="48326" rIns="96651" bIns="48326" numCol="1" anchor="t" anchorCtr="0" compatLnSpc="1">
            <a:prstTxWarp prst="textNoShape">
              <a:avLst/>
            </a:prstTxWarp>
          </a:bodyPr>
          <a:lstStyle/>
          <a:p>
            <a:pPr eaLnBrk="1" hangingPunct="1">
              <a:spcBef>
                <a:spcPct val="0"/>
              </a:spcBef>
            </a:pPr>
            <a:endParaRPr lang="en-US" altLang="zh-TW"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Slide Number Placeholder 3"/>
          <p:cNvSpPr>
            <a:spLocks noGrp="1"/>
          </p:cNvSpPr>
          <p:nvPr>
            <p:ph type="sldNum" sz="quarter" idx="5"/>
          </p:nvPr>
        </p:nvSpPr>
        <p:spPr/>
        <p:txBody>
          <a:bodyPr/>
          <a:lstStyle/>
          <a:p>
            <a:pPr>
              <a:defRPr/>
            </a:pPr>
            <a:fld id="{FAB75334-1B86-4BF6-A3EA-8B4518E213D4}" type="slidenum">
              <a:rPr lang="zh-TW" altLang="en-US" smtClean="0">
                <a:solidFill>
                  <a:prstClr val="black"/>
                </a:solidFill>
              </a:rPr>
              <a:pPr>
                <a:defRPr/>
              </a:pPr>
              <a:t>10</a:t>
            </a:fld>
            <a:endParaRPr lang="zh-TW"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8130"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48131" name="Rectangle 3"/>
          <p:cNvSpPr>
            <a:spLocks noGrp="1" noChangeArrowheads="1"/>
          </p:cNvSpPr>
          <p:nvPr>
            <p:ph type="subTitle" idx="1"/>
          </p:nvPr>
        </p:nvSpPr>
        <p:spPr>
          <a:xfrm>
            <a:off x="1371600" y="3886200"/>
            <a:ext cx="6400800" cy="1752600"/>
          </a:xfrm>
        </p:spPr>
        <p:txBody>
          <a:bodyPr/>
          <a:lstStyle>
            <a:lvl1pPr marL="0" indent="0" algn="ctr">
              <a:buFont typeface="Wingdings" pitchFamily="-80" charset="2"/>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01A89407-BACD-4625-A6B3-50E83B77E27F}" type="slidenum">
              <a:rPr lang="en-US"/>
              <a:pPr>
                <a:defRPr/>
              </a:pPr>
              <a:t>‹#›</a:t>
            </a:fld>
            <a:endParaRPr lang="en-US"/>
          </a:p>
        </p:txBody>
      </p:sp>
    </p:spTree>
    <p:extLst>
      <p:ext uri="{BB962C8B-B14F-4D97-AF65-F5344CB8AC3E}">
        <p14:creationId xmlns:p14="http://schemas.microsoft.com/office/powerpoint/2010/main" val="25181937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B2EFDA8E-C777-415D-A09C-7852435FF593}" type="slidenum">
              <a:rPr lang="en-US"/>
              <a:pPr>
                <a:defRPr/>
              </a:pPr>
              <a:t>‹#›</a:t>
            </a:fld>
            <a:endParaRPr lang="en-US"/>
          </a:p>
        </p:txBody>
      </p:sp>
    </p:spTree>
    <p:extLst>
      <p:ext uri="{BB962C8B-B14F-4D97-AF65-F5344CB8AC3E}">
        <p14:creationId xmlns:p14="http://schemas.microsoft.com/office/powerpoint/2010/main" val="220479922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6A15C353-4114-4099-94D3-2C37265762DF}" type="slidenum">
              <a:rPr lang="en-US"/>
              <a:pPr>
                <a:defRPr/>
              </a:pPr>
              <a:t>‹#›</a:t>
            </a:fld>
            <a:endParaRPr lang="en-US"/>
          </a:p>
        </p:txBody>
      </p:sp>
    </p:spTree>
    <p:extLst>
      <p:ext uri="{BB962C8B-B14F-4D97-AF65-F5344CB8AC3E}">
        <p14:creationId xmlns:p14="http://schemas.microsoft.com/office/powerpoint/2010/main" val="11312214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08AA82F6-A8B3-4103-9ADA-13F185EBCD26}" type="slidenum">
              <a:rPr lang="en-US"/>
              <a:pPr>
                <a:defRPr/>
              </a:pPr>
              <a:t>‹#›</a:t>
            </a:fld>
            <a:endParaRPr lang="en-US"/>
          </a:p>
        </p:txBody>
      </p:sp>
    </p:spTree>
    <p:extLst>
      <p:ext uri="{BB962C8B-B14F-4D97-AF65-F5344CB8AC3E}">
        <p14:creationId xmlns:p14="http://schemas.microsoft.com/office/powerpoint/2010/main" val="1311695370"/>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kumimoji="1"/>
            </a:lvl1pPr>
          </a:lstStyle>
          <a:p>
            <a:pPr>
              <a:defRPr/>
            </a:pPr>
            <a:endParaRPr lang="en-US"/>
          </a:p>
        </p:txBody>
      </p:sp>
      <p:sp>
        <p:nvSpPr>
          <p:cNvPr id="8" name="Rectangle 5"/>
          <p:cNvSpPr>
            <a:spLocks noGrp="1" noChangeArrowheads="1"/>
          </p:cNvSpPr>
          <p:nvPr>
            <p:ph type="ftr" sz="quarter" idx="11"/>
          </p:nvPr>
        </p:nvSpPr>
        <p:spPr/>
        <p:txBody>
          <a:bodyPr/>
          <a:lstStyle>
            <a:lvl1pPr>
              <a:defRPr kumimoji="1"/>
            </a:lvl1pPr>
          </a:lstStyle>
          <a:p>
            <a:pPr>
              <a:defRPr/>
            </a:pPr>
            <a:endParaRPr lang="en-US"/>
          </a:p>
        </p:txBody>
      </p:sp>
      <p:sp>
        <p:nvSpPr>
          <p:cNvPr id="9" name="Rectangle 6"/>
          <p:cNvSpPr>
            <a:spLocks noGrp="1" noChangeArrowheads="1"/>
          </p:cNvSpPr>
          <p:nvPr>
            <p:ph type="sldNum" sz="quarter" idx="12"/>
          </p:nvPr>
        </p:nvSpPr>
        <p:spPr/>
        <p:txBody>
          <a:bodyPr/>
          <a:lstStyle>
            <a:lvl1pPr>
              <a:defRPr kumimoji="1"/>
            </a:lvl1pPr>
          </a:lstStyle>
          <a:p>
            <a:pPr>
              <a:defRPr/>
            </a:pPr>
            <a:fld id="{669137C6-D8B4-49C6-BA9D-2689B90C834B}" type="slidenum">
              <a:rPr lang="en-US"/>
              <a:pPr>
                <a:defRPr/>
              </a:pPr>
              <a:t>‹#›</a:t>
            </a:fld>
            <a:endParaRPr lang="en-US"/>
          </a:p>
        </p:txBody>
      </p:sp>
    </p:spTree>
    <p:extLst>
      <p:ext uri="{BB962C8B-B14F-4D97-AF65-F5344CB8AC3E}">
        <p14:creationId xmlns:p14="http://schemas.microsoft.com/office/powerpoint/2010/main" val="246613346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kumimoji="1"/>
            </a:lvl1pPr>
          </a:lstStyle>
          <a:p>
            <a:pPr>
              <a:defRPr/>
            </a:pPr>
            <a:endParaRPr lang="en-US"/>
          </a:p>
        </p:txBody>
      </p:sp>
      <p:sp>
        <p:nvSpPr>
          <p:cNvPr id="4" name="Rectangle 5"/>
          <p:cNvSpPr>
            <a:spLocks noGrp="1" noChangeArrowheads="1"/>
          </p:cNvSpPr>
          <p:nvPr>
            <p:ph type="ftr" sz="quarter" idx="11"/>
          </p:nvPr>
        </p:nvSpPr>
        <p:spPr/>
        <p:txBody>
          <a:bodyPr/>
          <a:lstStyle>
            <a:lvl1pPr>
              <a:defRPr kumimoji="1"/>
            </a:lvl1pPr>
          </a:lstStyle>
          <a:p>
            <a:pPr>
              <a:defRPr/>
            </a:pPr>
            <a:endParaRPr lang="en-US"/>
          </a:p>
        </p:txBody>
      </p:sp>
      <p:sp>
        <p:nvSpPr>
          <p:cNvPr id="5" name="Rectangle 6"/>
          <p:cNvSpPr>
            <a:spLocks noGrp="1" noChangeArrowheads="1"/>
          </p:cNvSpPr>
          <p:nvPr>
            <p:ph type="sldNum" sz="quarter" idx="12"/>
          </p:nvPr>
        </p:nvSpPr>
        <p:spPr/>
        <p:txBody>
          <a:bodyPr/>
          <a:lstStyle>
            <a:lvl1pPr>
              <a:defRPr kumimoji="1"/>
            </a:lvl1pPr>
          </a:lstStyle>
          <a:p>
            <a:pPr>
              <a:defRPr/>
            </a:pPr>
            <a:fld id="{89894306-26BA-4242-B6EA-CAB6B52D599D}" type="slidenum">
              <a:rPr lang="en-US"/>
              <a:pPr>
                <a:defRPr/>
              </a:pPr>
              <a:t>‹#›</a:t>
            </a:fld>
            <a:endParaRPr lang="en-US"/>
          </a:p>
        </p:txBody>
      </p:sp>
    </p:spTree>
    <p:extLst>
      <p:ext uri="{BB962C8B-B14F-4D97-AF65-F5344CB8AC3E}">
        <p14:creationId xmlns:p14="http://schemas.microsoft.com/office/powerpoint/2010/main" val="5276520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kumimoji="1"/>
            </a:lvl1pPr>
          </a:lstStyle>
          <a:p>
            <a:pPr>
              <a:defRPr/>
            </a:pPr>
            <a:endParaRPr lang="en-US"/>
          </a:p>
        </p:txBody>
      </p:sp>
      <p:sp>
        <p:nvSpPr>
          <p:cNvPr id="3" name="Rectangle 5"/>
          <p:cNvSpPr>
            <a:spLocks noGrp="1" noChangeArrowheads="1"/>
          </p:cNvSpPr>
          <p:nvPr>
            <p:ph type="ftr" sz="quarter" idx="11"/>
          </p:nvPr>
        </p:nvSpPr>
        <p:spPr/>
        <p:txBody>
          <a:bodyPr/>
          <a:lstStyle>
            <a:lvl1pPr>
              <a:defRPr kumimoji="1"/>
            </a:lvl1pPr>
          </a:lstStyle>
          <a:p>
            <a:pPr>
              <a:defRPr/>
            </a:pPr>
            <a:endParaRPr lang="en-US"/>
          </a:p>
        </p:txBody>
      </p:sp>
      <p:sp>
        <p:nvSpPr>
          <p:cNvPr id="4" name="Rectangle 6"/>
          <p:cNvSpPr>
            <a:spLocks noGrp="1" noChangeArrowheads="1"/>
          </p:cNvSpPr>
          <p:nvPr>
            <p:ph type="sldNum" sz="quarter" idx="12"/>
          </p:nvPr>
        </p:nvSpPr>
        <p:spPr/>
        <p:txBody>
          <a:bodyPr/>
          <a:lstStyle>
            <a:lvl1pPr>
              <a:defRPr kumimoji="1"/>
            </a:lvl1pPr>
          </a:lstStyle>
          <a:p>
            <a:pPr>
              <a:defRPr/>
            </a:pPr>
            <a:fld id="{1BEA7B08-C264-4C3C-9353-5E25752A43AC}" type="slidenum">
              <a:rPr lang="en-US"/>
              <a:pPr>
                <a:defRPr/>
              </a:pPr>
              <a:t>‹#›</a:t>
            </a:fld>
            <a:endParaRPr lang="en-US"/>
          </a:p>
        </p:txBody>
      </p:sp>
    </p:spTree>
    <p:extLst>
      <p:ext uri="{BB962C8B-B14F-4D97-AF65-F5344CB8AC3E}">
        <p14:creationId xmlns:p14="http://schemas.microsoft.com/office/powerpoint/2010/main" val="1459612133"/>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CCAF8E73-F0C1-4B56-9E31-2A288943E45F}" type="slidenum">
              <a:rPr lang="en-US"/>
              <a:pPr>
                <a:defRPr/>
              </a:pPr>
              <a:t>‹#›</a:t>
            </a:fld>
            <a:endParaRPr lang="en-US"/>
          </a:p>
        </p:txBody>
      </p:sp>
    </p:spTree>
    <p:extLst>
      <p:ext uri="{BB962C8B-B14F-4D97-AF65-F5344CB8AC3E}">
        <p14:creationId xmlns:p14="http://schemas.microsoft.com/office/powerpoint/2010/main" val="1763671071"/>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kumimoji="1"/>
            </a:lvl1pPr>
          </a:lstStyle>
          <a:p>
            <a:pPr>
              <a:defRPr/>
            </a:pPr>
            <a:endParaRPr lang="en-US"/>
          </a:p>
        </p:txBody>
      </p:sp>
      <p:sp>
        <p:nvSpPr>
          <p:cNvPr id="6" name="Rectangle 5"/>
          <p:cNvSpPr>
            <a:spLocks noGrp="1" noChangeArrowheads="1"/>
          </p:cNvSpPr>
          <p:nvPr>
            <p:ph type="ftr" sz="quarter" idx="11"/>
          </p:nvPr>
        </p:nvSpPr>
        <p:spPr/>
        <p:txBody>
          <a:bodyPr/>
          <a:lstStyle>
            <a:lvl1pPr>
              <a:defRPr kumimoji="1"/>
            </a:lvl1pPr>
          </a:lstStyle>
          <a:p>
            <a:pPr>
              <a:defRPr/>
            </a:pPr>
            <a:endParaRPr lang="en-US"/>
          </a:p>
        </p:txBody>
      </p:sp>
      <p:sp>
        <p:nvSpPr>
          <p:cNvPr id="7" name="Rectangle 6"/>
          <p:cNvSpPr>
            <a:spLocks noGrp="1" noChangeArrowheads="1"/>
          </p:cNvSpPr>
          <p:nvPr>
            <p:ph type="sldNum" sz="quarter" idx="12"/>
          </p:nvPr>
        </p:nvSpPr>
        <p:spPr/>
        <p:txBody>
          <a:bodyPr/>
          <a:lstStyle>
            <a:lvl1pPr>
              <a:defRPr kumimoji="1"/>
            </a:lvl1pPr>
          </a:lstStyle>
          <a:p>
            <a:pPr>
              <a:defRPr/>
            </a:pPr>
            <a:fld id="{475E6BA7-9C21-4238-9A66-DE1692BEDC87}" type="slidenum">
              <a:rPr lang="en-US"/>
              <a:pPr>
                <a:defRPr/>
              </a:pPr>
              <a:t>‹#›</a:t>
            </a:fld>
            <a:endParaRPr lang="en-US"/>
          </a:p>
        </p:txBody>
      </p:sp>
    </p:spTree>
    <p:extLst>
      <p:ext uri="{BB962C8B-B14F-4D97-AF65-F5344CB8AC3E}">
        <p14:creationId xmlns:p14="http://schemas.microsoft.com/office/powerpoint/2010/main" val="37297538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657B4497-AB02-47A2-8DEB-65EF1289C661}" type="slidenum">
              <a:rPr lang="en-US"/>
              <a:pPr>
                <a:defRPr/>
              </a:pPr>
              <a:t>‹#›</a:t>
            </a:fld>
            <a:endParaRPr lang="en-US"/>
          </a:p>
        </p:txBody>
      </p:sp>
    </p:spTree>
    <p:extLst>
      <p:ext uri="{BB962C8B-B14F-4D97-AF65-F5344CB8AC3E}">
        <p14:creationId xmlns:p14="http://schemas.microsoft.com/office/powerpoint/2010/main" val="2937365293"/>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kumimoji="1"/>
            </a:lvl1pPr>
          </a:lstStyle>
          <a:p>
            <a:pPr>
              <a:defRPr/>
            </a:pPr>
            <a:endParaRPr lang="en-US"/>
          </a:p>
        </p:txBody>
      </p:sp>
      <p:sp>
        <p:nvSpPr>
          <p:cNvPr id="5" name="Rectangle 5"/>
          <p:cNvSpPr>
            <a:spLocks noGrp="1" noChangeArrowheads="1"/>
          </p:cNvSpPr>
          <p:nvPr>
            <p:ph type="ftr" sz="quarter" idx="11"/>
          </p:nvPr>
        </p:nvSpPr>
        <p:spPr/>
        <p:txBody>
          <a:bodyPr/>
          <a:lstStyle>
            <a:lvl1pPr>
              <a:defRPr kumimoji="1"/>
            </a:lvl1pPr>
          </a:lstStyle>
          <a:p>
            <a:pPr>
              <a:defRPr/>
            </a:pPr>
            <a:endParaRPr lang="en-US"/>
          </a:p>
        </p:txBody>
      </p:sp>
      <p:sp>
        <p:nvSpPr>
          <p:cNvPr id="6" name="Rectangle 6"/>
          <p:cNvSpPr>
            <a:spLocks noGrp="1" noChangeArrowheads="1"/>
          </p:cNvSpPr>
          <p:nvPr>
            <p:ph type="sldNum" sz="quarter" idx="12"/>
          </p:nvPr>
        </p:nvSpPr>
        <p:spPr/>
        <p:txBody>
          <a:bodyPr/>
          <a:lstStyle>
            <a:lvl1pPr>
              <a:defRPr kumimoji="1"/>
            </a:lvl1pPr>
          </a:lstStyle>
          <a:p>
            <a:pPr>
              <a:defRPr/>
            </a:pPr>
            <a:fld id="{79C6D410-2880-49CC-A092-0F030081DB32}" type="slidenum">
              <a:rPr lang="en-US"/>
              <a:pPr>
                <a:defRPr/>
              </a:pPr>
              <a:t>‹#›</a:t>
            </a:fld>
            <a:endParaRPr lang="en-US"/>
          </a:p>
        </p:txBody>
      </p:sp>
    </p:spTree>
    <p:extLst>
      <p:ext uri="{BB962C8B-B14F-4D97-AF65-F5344CB8AC3E}">
        <p14:creationId xmlns:p14="http://schemas.microsoft.com/office/powerpoint/2010/main" val="1114912649"/>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kumimoji="1"/>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kumimoji="1"/>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kumimoji="1"/>
            </a:lvl1pPr>
          </a:lstStyle>
          <a:p>
            <a:pPr>
              <a:defRPr/>
            </a:pPr>
            <a:fld id="{E6B57501-FF45-4EC1-98D8-99F1A63573CD}" type="slidenum">
              <a:rPr lang="en-US"/>
              <a:pPr>
                <a:defRPr/>
              </a:pPr>
              <a:t>‹#›</a:t>
            </a:fld>
            <a:endParaRPr lang="en-US"/>
          </a:p>
        </p:txBody>
      </p:sp>
    </p:spTree>
    <p:extLst>
      <p:ext uri="{BB962C8B-B14F-4D97-AF65-F5344CB8AC3E}">
        <p14:creationId xmlns:p14="http://schemas.microsoft.com/office/powerpoint/2010/main" val="15407802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8467"/>
            <a:ext cx="9144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3634848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1199155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0577197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9754614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4751855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926225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692127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707834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Tree>
    <p:extLst>
      <p:ext uri="{BB962C8B-B14F-4D97-AF65-F5344CB8AC3E}">
        <p14:creationId xmlns:p14="http://schemas.microsoft.com/office/powerpoint/2010/main" val="181606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7474767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fontAlgn="auto">
              <a:spcBef>
                <a:spcPts val="0"/>
              </a:spcBef>
              <a:spcAft>
                <a:spcPts val="0"/>
              </a:spcAft>
            </a:pPr>
            <a:r>
              <a:rPr kumimoji="0"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fontAlgn="auto">
              <a:spcBef>
                <a:spcPts val="0"/>
              </a:spcBef>
              <a:spcAft>
                <a:spcPts val="0"/>
              </a:spcAft>
            </a:pPr>
            <a:r>
              <a:rPr kumimoji="0"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6443489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4562314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
        <p:nvSpPr>
          <p:cNvPr id="24" name="TextBox 23"/>
          <p:cNvSpPr txBox="1"/>
          <p:nvPr/>
        </p:nvSpPr>
        <p:spPr>
          <a:xfrm>
            <a:off x="406403" y="790378"/>
            <a:ext cx="457200" cy="584776"/>
          </a:xfrm>
          <a:prstGeom prst="rect">
            <a:avLst/>
          </a:prstGeom>
        </p:spPr>
        <p:txBody>
          <a:bodyPr vert="horz" lIns="91440" tIns="45720" rIns="91440" bIns="45720" rtlCol="0" anchor="ctr">
            <a:noAutofit/>
          </a:bodyPr>
          <a:lstStyle/>
          <a:p>
            <a:pPr defTabSz="457200" fontAlgn="auto">
              <a:spcBef>
                <a:spcPts val="0"/>
              </a:spcBef>
              <a:spcAft>
                <a:spcPts val="0"/>
              </a:spcAft>
            </a:pPr>
            <a:r>
              <a:rPr kumimoji="0" lang="en-US" sz="8000" dirty="0">
                <a:ln w="3175" cmpd="sng">
                  <a:noFill/>
                </a:ln>
                <a:solidFill>
                  <a:srgbClr val="5FCBEF">
                    <a:lumMod val="60000"/>
                    <a:lumOff val="40000"/>
                  </a:srgbClr>
                </a:solidFill>
                <a:latin typeface="Arial"/>
              </a:rPr>
              <a:t>“</a:t>
            </a:r>
          </a:p>
        </p:txBody>
      </p:sp>
      <p:sp>
        <p:nvSpPr>
          <p:cNvPr id="25" name="TextBox 24"/>
          <p:cNvSpPr txBox="1"/>
          <p:nvPr/>
        </p:nvSpPr>
        <p:spPr>
          <a:xfrm>
            <a:off x="6669758" y="2886556"/>
            <a:ext cx="457200" cy="584776"/>
          </a:xfrm>
          <a:prstGeom prst="rect">
            <a:avLst/>
          </a:prstGeom>
        </p:spPr>
        <p:txBody>
          <a:bodyPr vert="horz" lIns="91440" tIns="45720" rIns="91440" bIns="45720" rtlCol="0" anchor="ctr">
            <a:noAutofit/>
          </a:bodyPr>
          <a:lstStyle/>
          <a:p>
            <a:pPr defTabSz="457200" fontAlgn="auto">
              <a:spcBef>
                <a:spcPts val="0"/>
              </a:spcBef>
              <a:spcAft>
                <a:spcPts val="0"/>
              </a:spcAft>
            </a:pPr>
            <a:r>
              <a:rPr kumimoji="0" lang="en-US" sz="8000" dirty="0">
                <a:ln w="3175" cmpd="sng">
                  <a:noFill/>
                </a:ln>
                <a:solidFill>
                  <a:srgbClr val="5FCBEF">
                    <a:lumMod val="60000"/>
                    <a:lumOff val="40000"/>
                  </a:srgbClr>
                </a:solidFill>
                <a:latin typeface="Arial"/>
              </a:rPr>
              <a:t>”</a:t>
            </a:r>
          </a:p>
        </p:txBody>
      </p:sp>
    </p:spTree>
    <p:extLst>
      <p:ext uri="{BB962C8B-B14F-4D97-AF65-F5344CB8AC3E}">
        <p14:creationId xmlns:p14="http://schemas.microsoft.com/office/powerpoint/2010/main" val="21657692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012891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3349236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885196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ounded Rectangle 5"/>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a:xfrm>
            <a:off x="512786" y="1412875"/>
            <a:ext cx="4059214" cy="5256213"/>
          </a:xfrm>
        </p:spPr>
        <p:txBody>
          <a:bodyPr/>
          <a:lstStyle>
            <a:lvl1pPr>
              <a:buFont typeface="Courier New" pitchFamily="49" charset="0"/>
              <a:buChar char="o"/>
              <a:defRPr sz="2400" baseline="0"/>
            </a:lvl1pPr>
            <a:lvl2pPr>
              <a:buFont typeface="Courier New" pitchFamily="49" charset="0"/>
              <a:buChar char="o"/>
              <a:defRPr sz="2000" b="0" baseline="0"/>
            </a:lvl2pPr>
            <a:lvl3pPr>
              <a:buFont typeface="Courier New" pitchFamily="49" charset="0"/>
              <a:buChar char="o"/>
              <a:defRPr sz="1800" baseline="0"/>
            </a:lvl3pPr>
            <a:lvl4pPr>
              <a:buFont typeface="Courier New" pitchFamily="49" charset="0"/>
              <a:buChar char="o"/>
              <a:defRPr sz="1600" baseline="0"/>
            </a:lvl4pPr>
            <a:lvl5pPr>
              <a:buFont typeface="Courier New" pitchFamily="49" charset="0"/>
              <a:buChar char="o"/>
              <a:defRPr sz="1400"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5"/>
          <p:cNvSpPr>
            <a:spLocks noGrp="1"/>
          </p:cNvSpPr>
          <p:nvPr>
            <p:ph sz="quarter" idx="4"/>
          </p:nvPr>
        </p:nvSpPr>
        <p:spPr>
          <a:xfrm>
            <a:off x="4643438" y="1428736"/>
            <a:ext cx="4041775" cy="5286412"/>
          </a:xfrm>
        </p:spPr>
        <p:txBody>
          <a:bodyPr/>
          <a:lstStyle>
            <a:lvl1pPr>
              <a:buFont typeface="Courier New" pitchFamily="49" charset="0"/>
              <a:buChar char="o"/>
              <a:defRPr sz="2400"/>
            </a:lvl1pPr>
            <a:lvl2pPr>
              <a:buFont typeface="Courier New" pitchFamily="49" charset="0"/>
              <a:buChar char="o"/>
              <a:defRPr sz="2000"/>
            </a:lvl2pPr>
            <a:lvl3pPr>
              <a:buFont typeface="Courier New" pitchFamily="49" charset="0"/>
              <a:buChar char="o"/>
              <a:defRPr sz="1800"/>
            </a:lvl3pPr>
            <a:lvl4pPr>
              <a:buFont typeface="Courier New" pitchFamily="49" charset="0"/>
              <a:buChar char="o"/>
              <a:defRPr sz="1600"/>
            </a:lvl4pPr>
            <a:lvl5pPr>
              <a:buFont typeface="Courier New" pitchFamily="49" charset="0"/>
              <a:buChar char="o"/>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3811388074"/>
      </p:ext>
    </p:extLst>
  </p:cSld>
  <p:clrMapOvr>
    <a:masterClrMapping/>
  </p:clrMapOvr>
  <p:transition>
    <p:fade thruBlk="1"/>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Rounded Rectangle 4"/>
          <p:cNvSpPr/>
          <p:nvPr userDrawn="1"/>
        </p:nvSpPr>
        <p:spPr>
          <a:xfrm>
            <a:off x="6705600" y="-381000"/>
            <a:ext cx="2133600" cy="762000"/>
          </a:xfrm>
          <a:prstGeom prst="round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2700000" scaled="1"/>
            <a:tileRect/>
          </a:gradFill>
          <a:ln w="6350">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kumimoji="0" lang="en-US" dirty="0">
              <a:solidFill>
                <a:prstClr val="white"/>
              </a:solidFill>
            </a:endParaRPr>
          </a:p>
        </p:txBody>
      </p:sp>
      <p:sp>
        <p:nvSpPr>
          <p:cNvPr id="2" name="Title 1"/>
          <p:cNvSpPr>
            <a:spLocks noGrp="1"/>
          </p:cNvSpPr>
          <p:nvPr>
            <p:ph type="title"/>
          </p:nvPr>
        </p:nvSpPr>
        <p:spPr/>
        <p:txBody>
          <a:bodyPr>
            <a:scene3d>
              <a:camera prst="perspectiveFront"/>
              <a:lightRig rig="threePt" dir="t"/>
            </a:scene3d>
            <a:sp3d/>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Font typeface="Courier New" pitchFamily="49" charset="0"/>
              <a:buChar char="o"/>
              <a:defRPr baseline="0">
                <a:latin typeface="Arial" pitchFamily="34" charset="0"/>
              </a:defRPr>
            </a:lvl1pPr>
            <a:lvl2pPr>
              <a:buFont typeface="Courier New" pitchFamily="49" charset="0"/>
              <a:buChar char="o"/>
              <a:defRPr baseline="0">
                <a:latin typeface="Arial" pitchFamily="34" charset="0"/>
              </a:defRPr>
            </a:lvl2pPr>
            <a:lvl3pPr>
              <a:buFont typeface="Courier New" pitchFamily="49" charset="0"/>
              <a:buChar char="o"/>
              <a:defRPr baseline="0">
                <a:latin typeface="Arial" pitchFamily="34" charset="0"/>
              </a:defRPr>
            </a:lvl3pPr>
            <a:lvl4pPr>
              <a:buFont typeface="Courier New" pitchFamily="49" charset="0"/>
              <a:buChar char="o"/>
              <a:defRPr baseline="0">
                <a:latin typeface="Arial" pitchFamily="34" charset="0"/>
              </a:defRPr>
            </a:lvl4pPr>
            <a:lvl5pPr>
              <a:buFont typeface="Courier New" pitchFamily="49" charset="0"/>
              <a:buChar char="o"/>
              <a:defRPr baseline="0">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Text Placeholder 12"/>
          <p:cNvSpPr>
            <a:spLocks noGrp="1"/>
          </p:cNvSpPr>
          <p:nvPr>
            <p:ph type="body" sz="quarter" idx="10"/>
          </p:nvPr>
        </p:nvSpPr>
        <p:spPr>
          <a:xfrm>
            <a:off x="6715140" y="71416"/>
            <a:ext cx="2143140" cy="285750"/>
          </a:xfrm>
        </p:spPr>
        <p:txBody>
          <a:bodyPr/>
          <a:lstStyle>
            <a:lvl1pPr algn="ctr">
              <a:buNone/>
              <a:defRPr sz="1200">
                <a:latin typeface="+mj-lt"/>
              </a:defRPr>
            </a:lvl1pPr>
            <a:lvl2pPr algn="ctr">
              <a:defRPr sz="1200">
                <a:latin typeface="+mj-lt"/>
              </a:defRPr>
            </a:lvl2pPr>
            <a:lvl3pPr algn="ctr">
              <a:defRPr sz="1200">
                <a:latin typeface="+mj-lt"/>
              </a:defRPr>
            </a:lvl3pPr>
            <a:lvl4pPr algn="ctr">
              <a:defRPr sz="1200">
                <a:latin typeface="+mj-lt"/>
              </a:defRPr>
            </a:lvl4pPr>
            <a:lvl5pPr algn="ctr">
              <a:defRPr sz="1200">
                <a:latin typeface="+mj-lt"/>
              </a:defRPr>
            </a:lvl5pPr>
          </a:lstStyle>
          <a:p>
            <a:pPr lvl="0"/>
            <a:r>
              <a:rPr lang="en-US" smtClean="0"/>
              <a:t>Click to edit Master text styles</a:t>
            </a:r>
          </a:p>
        </p:txBody>
      </p:sp>
    </p:spTree>
    <p:extLst>
      <p:ext uri="{BB962C8B-B14F-4D97-AF65-F5344CB8AC3E}">
        <p14:creationId xmlns:p14="http://schemas.microsoft.com/office/powerpoint/2010/main" val="387820312"/>
      </p:ext>
    </p:extLst>
  </p:cSld>
  <p:clrMapOvr>
    <a:masterClrMapping/>
  </p:clrMapOvr>
  <p:transition>
    <p:fade thruBlk="1"/>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6845457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A54C80-263E-416B-A8E0-580EDEADCBDC}"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6287578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7165712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3685177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1229543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12676554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2362792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12931554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20108841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672724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5/9/2014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5FCBEF"/>
                </a:solidFill>
              </a:rPr>
              <a:pPr/>
              <a:t>‹#›</a:t>
            </a:fld>
            <a:endParaRPr lang="en-US" dirty="0">
              <a:solidFill>
                <a:srgbClr val="5FCBEF"/>
              </a:solidFill>
            </a:endParaRPr>
          </a:p>
        </p:txBody>
      </p:sp>
    </p:spTree>
    <p:extLst>
      <p:ext uri="{BB962C8B-B14F-4D97-AF65-F5344CB8AC3E}">
        <p14:creationId xmlns:p14="http://schemas.microsoft.com/office/powerpoint/2010/main" val="750216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C75631-07B6-4221-95FD-AE5720A6EC7E}" type="datetimeFigureOut">
              <a:rPr lang="en-US" smtClean="0">
                <a:solidFill>
                  <a:prstClr val="black">
                    <a:tint val="75000"/>
                  </a:prstClr>
                </a:solidFill>
              </a:rPr>
              <a:pPr/>
              <a:t>5/9/2014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1ECF910-844C-4388-BE88-86C856A0DE7C}"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theme" Target="../theme/theme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9C75631-07B6-4221-95FD-AE5720A6EC7E}" type="datetimeFigureOut">
              <a:rPr kumimoji="0" lang="en-US" smtClean="0">
                <a:solidFill>
                  <a:prstClr val="black">
                    <a:tint val="75000"/>
                  </a:prstClr>
                </a:solidFill>
                <a:latin typeface="Calibri"/>
                <a:ea typeface="+mn-ea"/>
              </a:rPr>
              <a:pPr fontAlgn="auto">
                <a:spcBef>
                  <a:spcPts val="0"/>
                </a:spcBef>
                <a:spcAft>
                  <a:spcPts val="0"/>
                </a:spcAft>
              </a:pPr>
              <a:t>5/9/2014</a:t>
            </a:fld>
            <a:endParaRPr kumimoji="0"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kumimoji="0"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F1ECF910-844C-4388-BE88-86C856A0DE7C}" type="slidenum">
              <a:rPr kumimoji="0" lang="en-US" smtClean="0">
                <a:solidFill>
                  <a:prstClr val="black">
                    <a:tint val="75000"/>
                  </a:prstClr>
                </a:solidFill>
                <a:latin typeface="Calibri"/>
                <a:ea typeface="+mn-ea"/>
              </a:rPr>
              <a:pPr fontAlgn="auto">
                <a:spcBef>
                  <a:spcPts val="0"/>
                </a:spcBef>
                <a:spcAft>
                  <a:spcPts val="0"/>
                </a:spcAft>
              </a:pPr>
              <a:t>‹#›</a:t>
            </a:fld>
            <a:endParaRPr kumimoji="0" lang="en-US">
              <a:solidFill>
                <a:prstClr val="black">
                  <a:tint val="75000"/>
                </a:prstClr>
              </a:solidFill>
              <a:latin typeface="Calibri"/>
              <a:ea typeface="+mn-ea"/>
            </a:endParaRPr>
          </a:p>
        </p:txBody>
      </p:sp>
    </p:spTree>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screen"/>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71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fontAlgn="auto">
              <a:spcBef>
                <a:spcPts val="0"/>
              </a:spcBef>
              <a:spcAft>
                <a:spcPts val="0"/>
              </a:spcAft>
              <a:defRPr kumimoji="0" sz="1400">
                <a:solidFill>
                  <a:srgbClr val="FFFFFF"/>
                </a:solidFill>
                <a:latin typeface="+mn-lt"/>
                <a:ea typeface="ＭＳ Ｐゴシック" pitchFamily="-80" charset="-128"/>
                <a:cs typeface="+mn-cs"/>
              </a:defRPr>
            </a:lvl1pPr>
          </a:lstStyle>
          <a:p>
            <a:pPr>
              <a:defRPr/>
            </a:pPr>
            <a:endParaRPr lang="en-US"/>
          </a:p>
        </p:txBody>
      </p:sp>
      <p:sp>
        <p:nvSpPr>
          <p:cNvPr id="471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kumimoji="0" sz="1400">
                <a:solidFill>
                  <a:srgbClr val="FFFFFF"/>
                </a:solidFill>
                <a:latin typeface="+mn-lt"/>
                <a:ea typeface="ＭＳ Ｐゴシック" pitchFamily="-80" charset="-128"/>
                <a:cs typeface="+mn-cs"/>
              </a:defRPr>
            </a:lvl1pPr>
          </a:lstStyle>
          <a:p>
            <a:pPr>
              <a:defRPr/>
            </a:pPr>
            <a:endParaRPr lang="en-US"/>
          </a:p>
        </p:txBody>
      </p:sp>
      <p:sp>
        <p:nvSpPr>
          <p:cNvPr id="471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algn="ctr" rotWithShape="0">
              <a:srgbClr val="808080">
                <a:alpha val="75000"/>
              </a:srgbClr>
            </a:outerShdw>
          </a:effectLst>
        </p:spPr>
        <p:txBody>
          <a:bodyPr vert="horz" wrap="square" lIns="91440" tIns="45720" rIns="91440" bIns="45720" numCol="1" anchor="t" anchorCtr="0" compatLnSpc="1">
            <a:prstTxWarp prst="textNoShape">
              <a:avLst/>
            </a:prstTxWarp>
          </a:bodyPr>
          <a:lstStyle>
            <a:lvl1pPr algn="r">
              <a:defRPr kumimoji="0" sz="1400">
                <a:solidFill>
                  <a:srgbClr val="FFFFFF"/>
                </a:solidFill>
                <a:latin typeface="Calibri" charset="0"/>
                <a:ea typeface="MS PGothic" charset="0"/>
                <a:cs typeface="MS PGothic" charset="0"/>
              </a:defRPr>
            </a:lvl1pPr>
          </a:lstStyle>
          <a:p>
            <a:pPr>
              <a:defRPr/>
            </a:pPr>
            <a:fld id="{473CE825-3971-4C4C-8A16-020E75335147}" type="slidenum">
              <a:rPr lang="en-US"/>
              <a:pPr>
                <a:defRPr/>
              </a:pPr>
              <a:t>‹#›</a:t>
            </a:fld>
            <a:endParaRPr lang="en-US"/>
          </a:p>
        </p:txBody>
      </p:sp>
      <p:pic>
        <p:nvPicPr>
          <p:cNvPr id="2055" name="Picture 6" descr="Shop.comPoweredbyMHK_White_PNG.png"/>
          <p:cNvPicPr>
            <a:picLocks noChangeAspect="1"/>
          </p:cNvPicPr>
          <p:nvPr/>
        </p:nvPicPr>
        <p:blipFill>
          <a:blip r:embed="rId15" cstate="screen"/>
          <a:srcRect/>
          <a:stretch>
            <a:fillRect/>
          </a:stretch>
        </p:blipFill>
        <p:spPr bwMode="auto">
          <a:xfrm>
            <a:off x="7239000" y="6400800"/>
            <a:ext cx="1828800" cy="385763"/>
          </a:xfrm>
          <a:prstGeom prst="rect">
            <a:avLst/>
          </a:prstGeom>
          <a:noFill/>
          <a:ln w="9525">
            <a:noFill/>
            <a:miter lim="800000"/>
            <a:headEnd/>
            <a:tailEnd/>
          </a:ln>
        </p:spPr>
      </p:pic>
    </p:spTree>
    <p:extLst>
      <p:ext uri="{BB962C8B-B14F-4D97-AF65-F5344CB8AC3E}">
        <p14:creationId xmlns:p14="http://schemas.microsoft.com/office/powerpoint/2010/main" val="702759386"/>
      </p:ext>
    </p:extLst>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ransition spd="med">
    <p:fade/>
  </p:transition>
  <p:hf sldNum="0" hdr="0"/>
  <p:txStyles>
    <p:titleStyle>
      <a:lvl1pPr algn="ctr" rtl="0" eaLnBrk="0" fontAlgn="base" hangingPunct="0">
        <a:spcBef>
          <a:spcPct val="0"/>
        </a:spcBef>
        <a:spcAft>
          <a:spcPct val="0"/>
        </a:spcAft>
        <a:defRPr sz="4400">
          <a:solidFill>
            <a:schemeClr val="tx2"/>
          </a:solidFill>
          <a:latin typeface="+mj-lt"/>
          <a:ea typeface="ＭＳ Ｐゴシック" pitchFamily="34" charset="-128"/>
          <a:cs typeface="+mj-cs"/>
        </a:defRPr>
      </a:lvl1pPr>
      <a:lvl2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2pPr>
      <a:lvl3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3pPr>
      <a:lvl4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4pPr>
      <a:lvl5pPr algn="ctr" rtl="0" eaLnBrk="0" fontAlgn="base" hangingPunct="0">
        <a:spcBef>
          <a:spcPct val="0"/>
        </a:spcBef>
        <a:spcAft>
          <a:spcPct val="0"/>
        </a:spcAft>
        <a:defRPr sz="4400">
          <a:solidFill>
            <a:schemeClr val="tx2"/>
          </a:solidFill>
          <a:latin typeface="Calibri" pitchFamily="34" charset="0"/>
          <a:ea typeface="ＭＳ Ｐゴシック" pitchFamily="34" charset="-128"/>
        </a:defRPr>
      </a:lvl5pPr>
      <a:lvl6pPr marL="457200" algn="ctr" rtl="0" fontAlgn="base">
        <a:spcBef>
          <a:spcPct val="0"/>
        </a:spcBef>
        <a:spcAft>
          <a:spcPct val="0"/>
        </a:spcAft>
        <a:defRPr sz="4400">
          <a:solidFill>
            <a:schemeClr val="tx2"/>
          </a:solidFill>
          <a:latin typeface="Verdana" pitchFamily="-80" charset="0"/>
          <a:ea typeface="ＭＳ Ｐゴシック" pitchFamily="-80" charset="-128"/>
        </a:defRPr>
      </a:lvl6pPr>
      <a:lvl7pPr marL="914400" algn="ctr" rtl="0" fontAlgn="base">
        <a:spcBef>
          <a:spcPct val="0"/>
        </a:spcBef>
        <a:spcAft>
          <a:spcPct val="0"/>
        </a:spcAft>
        <a:defRPr sz="4400">
          <a:solidFill>
            <a:schemeClr val="tx2"/>
          </a:solidFill>
          <a:latin typeface="Verdana" pitchFamily="-80" charset="0"/>
          <a:ea typeface="ＭＳ Ｐゴシック" pitchFamily="-80" charset="-128"/>
        </a:defRPr>
      </a:lvl7pPr>
      <a:lvl8pPr marL="1371600" algn="ctr" rtl="0" fontAlgn="base">
        <a:spcBef>
          <a:spcPct val="0"/>
        </a:spcBef>
        <a:spcAft>
          <a:spcPct val="0"/>
        </a:spcAft>
        <a:defRPr sz="4400">
          <a:solidFill>
            <a:schemeClr val="tx2"/>
          </a:solidFill>
          <a:latin typeface="Verdana" pitchFamily="-80" charset="0"/>
          <a:ea typeface="ＭＳ Ｐゴシック" pitchFamily="-80" charset="-128"/>
        </a:defRPr>
      </a:lvl8pPr>
      <a:lvl9pPr marL="1828800" algn="ctr" rtl="0" fontAlgn="base">
        <a:spcBef>
          <a:spcPct val="0"/>
        </a:spcBef>
        <a:spcAft>
          <a:spcPct val="0"/>
        </a:spcAft>
        <a:defRPr sz="4400">
          <a:solidFill>
            <a:schemeClr val="tx2"/>
          </a:solidFill>
          <a:latin typeface="Verdana" pitchFamily="-80" charset="0"/>
          <a:ea typeface="ＭＳ Ｐゴシック" pitchFamily="-80" charset="-128"/>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ＭＳ Ｐゴシック" pitchFamily="34" charset="-128"/>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ＭＳ Ｐゴシック" pitchFamily="34" charset="-128"/>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ＭＳ Ｐゴシック" pitchFamily="34" charset="-128"/>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ＭＳ Ｐゴシック" pitchFamily="34" charset="-128"/>
        </a:defRPr>
      </a:lvl5pPr>
      <a:lvl6pPr marL="25146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pitchFamily="-80" charset="2"/>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43"/>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fontAlgn="auto">
              <a:spcBef>
                <a:spcPts val="0"/>
              </a:spcBef>
              <a:spcAft>
                <a:spcPts val="0"/>
              </a:spcAft>
            </a:pPr>
            <a:fld id="{B61BEF0D-F0BB-DE4B-95CE-6DB70DBA9567}" type="datetimeFigureOut">
              <a:rPr kumimoji="0" lang="en-US" smtClean="0">
                <a:solidFill>
                  <a:prstClr val="black">
                    <a:tint val="75000"/>
                  </a:prstClr>
                </a:solidFill>
                <a:latin typeface="Trebuchet MS"/>
              </a:rPr>
              <a:pPr defTabSz="457200" fontAlgn="auto">
                <a:spcBef>
                  <a:spcPts val="0"/>
                </a:spcBef>
                <a:spcAft>
                  <a:spcPts val="0"/>
                </a:spcAft>
              </a:pPr>
              <a:t>5/9/2014</a:t>
            </a:fld>
            <a:endParaRPr kumimoji="0" lang="en-US" dirty="0">
              <a:solidFill>
                <a:prstClr val="black">
                  <a:tint val="75000"/>
                </a:prstClr>
              </a:solidFill>
              <a:latin typeface="Trebuchet MS"/>
            </a:endParaRPr>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fontAlgn="auto">
              <a:spcBef>
                <a:spcPts val="0"/>
              </a:spcBef>
              <a:spcAft>
                <a:spcPts val="0"/>
              </a:spcAft>
            </a:pPr>
            <a:endParaRPr kumimoji="0" lang="en-US" dirty="0">
              <a:solidFill>
                <a:prstClr val="black">
                  <a:tint val="75000"/>
                </a:prstClr>
              </a:solidFill>
              <a:latin typeface="Trebuchet MS"/>
            </a:endParaRPr>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900">
                <a:solidFill>
                  <a:schemeClr val="accent1"/>
                </a:solidFill>
              </a:defRPr>
            </a:lvl1pPr>
          </a:lstStyle>
          <a:p>
            <a:pPr defTabSz="457200" fontAlgn="auto">
              <a:spcBef>
                <a:spcPts val="0"/>
              </a:spcBef>
              <a:spcAft>
                <a:spcPts val="0"/>
              </a:spcAft>
            </a:pPr>
            <a:fld id="{D57F1E4F-1CFF-5643-939E-217C01CDF565}" type="slidenum">
              <a:rPr kumimoji="0" lang="en-US" smtClean="0">
                <a:solidFill>
                  <a:srgbClr val="5FCBEF"/>
                </a:solidFill>
                <a:latin typeface="Trebuchet MS"/>
              </a:rPr>
              <a:pPr defTabSz="457200" fontAlgn="auto">
                <a:spcBef>
                  <a:spcPts val="0"/>
                </a:spcBef>
                <a:spcAft>
                  <a:spcPts val="0"/>
                </a:spcAft>
              </a:pPr>
              <a:t>‹#›</a:t>
            </a:fld>
            <a:endParaRPr kumimoji="0" lang="en-US" dirty="0">
              <a:solidFill>
                <a:srgbClr val="5FCBEF"/>
              </a:solidFill>
              <a:latin typeface="Trebuchet MS"/>
            </a:endParaRPr>
          </a:p>
        </p:txBody>
      </p:sp>
    </p:spTree>
    <p:extLst>
      <p:ext uri="{BB962C8B-B14F-4D97-AF65-F5344CB8AC3E}">
        <p14:creationId xmlns:p14="http://schemas.microsoft.com/office/powerpoint/2010/main" val="3196815203"/>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3CE825-3971-4C4C-8A16-020E75335147}" type="slidenum">
              <a:rPr lang="en-US" smtClean="0">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9428203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8.xml"/></Relationships>
</file>

<file path=ppt/slides/_rels/slide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0.xml"/><Relationship Id="rId5" Type="http://schemas.openxmlformats.org/officeDocument/2006/relationships/image" Target="../media/image13.gif"/><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6"/>
          <p:cNvSpPr txBox="1">
            <a:spLocks noChangeArrowheads="1"/>
          </p:cNvSpPr>
          <p:nvPr/>
        </p:nvSpPr>
        <p:spPr bwMode="auto">
          <a:xfrm>
            <a:off x="3059832" y="2133600"/>
            <a:ext cx="5999163" cy="1138238"/>
          </a:xfrm>
          <a:prstGeom prst="rect">
            <a:avLst/>
          </a:prstGeom>
          <a:noFill/>
          <a:ln w="9525">
            <a:noFill/>
            <a:miter lim="800000"/>
            <a:headEnd/>
            <a:tailEnd/>
          </a:ln>
          <a:effectLst/>
        </p:spPr>
        <p:txBody>
          <a:bodyPr>
            <a:spAutoFit/>
          </a:bodyPr>
          <a:lstStyle/>
          <a:p>
            <a:pPr algn="ctr" fontAlgn="auto">
              <a:spcBef>
                <a:spcPct val="50000"/>
              </a:spcBef>
              <a:spcAft>
                <a:spcPts val="0"/>
              </a:spcAft>
              <a:defRPr/>
            </a:pPr>
            <a:r>
              <a:rPr kumimoji="0" lang="en-US" sz="6800" b="1" dirty="0">
                <a:solidFill>
                  <a:srgbClr val="33CCFF"/>
                </a:solidFill>
                <a:latin typeface="Calibri"/>
              </a:rPr>
              <a:t>Margaret Chan</a:t>
            </a:r>
          </a:p>
        </p:txBody>
      </p:sp>
      <p:sp>
        <p:nvSpPr>
          <p:cNvPr id="13" name="Text Box 6"/>
          <p:cNvSpPr txBox="1">
            <a:spLocks noChangeArrowheads="1"/>
          </p:cNvSpPr>
          <p:nvPr/>
        </p:nvSpPr>
        <p:spPr bwMode="auto">
          <a:xfrm>
            <a:off x="3059113" y="3276600"/>
            <a:ext cx="5903912" cy="1262063"/>
          </a:xfrm>
          <a:prstGeom prst="rect">
            <a:avLst/>
          </a:prstGeom>
          <a:noFill/>
          <a:ln w="9525">
            <a:noFill/>
            <a:miter lim="800000"/>
            <a:headEnd/>
            <a:tailEnd/>
          </a:ln>
          <a:effectLst/>
        </p:spPr>
        <p:txBody>
          <a:bodyPr>
            <a:spAutoFit/>
          </a:bodyPr>
          <a:lstStyle/>
          <a:p>
            <a:pPr algn="ctr" fontAlgn="auto">
              <a:spcBef>
                <a:spcPts val="1200"/>
              </a:spcBef>
              <a:spcAft>
                <a:spcPts val="0"/>
              </a:spcAft>
              <a:defRPr/>
            </a:pPr>
            <a:r>
              <a:rPr kumimoji="0" lang="zh-TW" altLang="en-US" sz="4400" dirty="0">
                <a:solidFill>
                  <a:prstClr val="white"/>
                </a:solidFill>
                <a:latin typeface="華康儷中黑" pitchFamily="49" charset="-120"/>
                <a:ea typeface="華康儷中黑" pitchFamily="49" charset="-120"/>
              </a:rPr>
              <a:t>總顧問經理級</a:t>
            </a:r>
            <a:r>
              <a:rPr kumimoji="0" lang="en-US" altLang="zh-TW" sz="4400" dirty="0">
                <a:solidFill>
                  <a:prstClr val="white"/>
                </a:solidFill>
                <a:latin typeface="華康儷中黑" pitchFamily="49" charset="-120"/>
                <a:ea typeface="華康儷中黑" pitchFamily="49" charset="-120"/>
              </a:rPr>
              <a:t/>
            </a:r>
            <a:br>
              <a:rPr kumimoji="0" lang="en-US" altLang="zh-TW" sz="4400" dirty="0">
                <a:solidFill>
                  <a:prstClr val="white"/>
                </a:solidFill>
                <a:latin typeface="華康儷中黑" pitchFamily="49" charset="-120"/>
                <a:ea typeface="華康儷中黑" pitchFamily="49" charset="-120"/>
              </a:rPr>
            </a:br>
            <a:r>
              <a:rPr kumimoji="0" lang="en-US" altLang="zh-TW" sz="3200" b="1" dirty="0">
                <a:solidFill>
                  <a:prstClr val="white"/>
                </a:solidFill>
                <a:latin typeface="Calibri"/>
                <a:ea typeface="新細明體"/>
              </a:rPr>
              <a:t>National </a:t>
            </a:r>
            <a:r>
              <a:rPr kumimoji="0" lang="en-US" sz="3200" b="1" dirty="0">
                <a:solidFill>
                  <a:prstClr val="white"/>
                </a:solidFill>
                <a:latin typeface="Calibri"/>
              </a:rPr>
              <a:t>Supervising Coordinator </a:t>
            </a:r>
          </a:p>
        </p:txBody>
      </p:sp>
      <p:sp>
        <p:nvSpPr>
          <p:cNvPr id="14" name="Text Box 6"/>
          <p:cNvSpPr txBox="1">
            <a:spLocks noChangeArrowheads="1"/>
          </p:cNvSpPr>
          <p:nvPr/>
        </p:nvSpPr>
        <p:spPr bwMode="auto">
          <a:xfrm>
            <a:off x="3197225" y="4799013"/>
            <a:ext cx="5495925" cy="708025"/>
          </a:xfrm>
          <a:prstGeom prst="rect">
            <a:avLst/>
          </a:prstGeom>
          <a:noFill/>
          <a:ln w="9525">
            <a:noFill/>
            <a:miter lim="800000"/>
            <a:headEnd/>
            <a:tailEnd/>
          </a:ln>
          <a:effectLst/>
        </p:spPr>
        <p:txBody>
          <a:bodyPr>
            <a:spAutoFit/>
          </a:bodyPr>
          <a:lstStyle/>
          <a:p>
            <a:pPr algn="ctr" fontAlgn="auto">
              <a:lnSpc>
                <a:spcPts val="1800"/>
              </a:lnSpc>
              <a:spcBef>
                <a:spcPts val="1200"/>
              </a:spcBef>
              <a:spcAft>
                <a:spcPts val="0"/>
              </a:spcAft>
              <a:defRPr/>
            </a:pPr>
            <a:r>
              <a:rPr kumimoji="0" lang="zh-TW" altLang="en-US" sz="2800" dirty="0">
                <a:solidFill>
                  <a:prstClr val="white"/>
                </a:solidFill>
                <a:latin typeface="Calibri"/>
                <a:ea typeface="華康儷中黑" pitchFamily="49" charset="-120"/>
              </a:rPr>
              <a:t>四個佣金週期共賺取</a:t>
            </a:r>
            <a:r>
              <a:rPr kumimoji="0" lang="en-US" altLang="en-US" sz="2800" dirty="0">
                <a:solidFill>
                  <a:prstClr val="white"/>
                </a:solidFill>
                <a:latin typeface="Calibri"/>
                <a:ea typeface="華康儷中黑" pitchFamily="49" charset="-120"/>
              </a:rPr>
              <a:t>HK$76,600</a:t>
            </a:r>
          </a:p>
          <a:p>
            <a:pPr algn="ctr" fontAlgn="auto">
              <a:lnSpc>
                <a:spcPts val="1800"/>
              </a:lnSpc>
              <a:spcBef>
                <a:spcPts val="1200"/>
              </a:spcBef>
              <a:spcAft>
                <a:spcPts val="0"/>
              </a:spcAft>
              <a:defRPr/>
            </a:pPr>
            <a:r>
              <a:rPr kumimoji="0" lang="en-US" sz="2800" b="1" dirty="0">
                <a:solidFill>
                  <a:prstClr val="white"/>
                </a:solidFill>
                <a:latin typeface="Calibri"/>
              </a:rPr>
              <a:t>HK$76,600 in 4 Commission weeks</a:t>
            </a:r>
          </a:p>
        </p:txBody>
      </p:sp>
      <p:sp>
        <p:nvSpPr>
          <p:cNvPr id="15" name="Title 1"/>
          <p:cNvSpPr txBox="1">
            <a:spLocks/>
          </p:cNvSpPr>
          <p:nvPr/>
        </p:nvSpPr>
        <p:spPr>
          <a:xfrm>
            <a:off x="0" y="320824"/>
            <a:ext cx="9144000" cy="1524000"/>
          </a:xfrm>
          <a:prstGeom prst="rect">
            <a:avLst/>
          </a:prstGeom>
        </p:spPr>
        <p:txBody>
          <a:bodyPr>
            <a:normAutofit/>
          </a:bodyPr>
          <a:lstStyle/>
          <a:p>
            <a:pPr algn="ctr" eaLnBrk="0" hangingPunct="0">
              <a:defRPr/>
            </a:pPr>
            <a:r>
              <a:rPr kumimoji="0" lang="zh-TW" altLang="en-US" sz="4800" kern="0" dirty="0">
                <a:solidFill>
                  <a:srgbClr val="FFFFFF"/>
                </a:solidFill>
                <a:latin typeface="華康儷中黑" pitchFamily="49" charset="-120"/>
                <a:ea typeface="華康儷中黑" pitchFamily="49" charset="-120"/>
              </a:rPr>
              <a:t>事業要素</a:t>
            </a:r>
            <a:r>
              <a:rPr kumimoji="0" lang="en-US" altLang="zh-TW" sz="4800" kern="0" dirty="0">
                <a:solidFill>
                  <a:srgbClr val="FFFFFF"/>
                </a:solidFill>
                <a:latin typeface="華康儷中黑" pitchFamily="49" charset="-120"/>
                <a:ea typeface="華康儷中黑" pitchFamily="49" charset="-120"/>
              </a:rPr>
              <a:t>:</a:t>
            </a:r>
            <a:r>
              <a:rPr kumimoji="0" lang="zh-TW" altLang="en-US" sz="4800" kern="0" dirty="0">
                <a:solidFill>
                  <a:srgbClr val="FFFFFF"/>
                </a:solidFill>
                <a:latin typeface="華康儷中黑" pitchFamily="49" charset="-120"/>
                <a:ea typeface="華康儷中黑" pitchFamily="49" charset="-120"/>
              </a:rPr>
              <a:t>招募</a:t>
            </a:r>
            <a:r>
              <a:rPr kumimoji="0" lang="en-US" altLang="zh-TW" sz="4800" kern="0" dirty="0">
                <a:solidFill>
                  <a:srgbClr val="FFFFFF"/>
                </a:solidFill>
                <a:latin typeface="華康儷中黑" pitchFamily="49" charset="-120"/>
                <a:ea typeface="華康儷中黑" pitchFamily="49" charset="-120"/>
              </a:rPr>
              <a:t/>
            </a:r>
            <a:br>
              <a:rPr kumimoji="0" lang="en-US" altLang="zh-TW" sz="4800" kern="0" dirty="0">
                <a:solidFill>
                  <a:srgbClr val="FFFFFF"/>
                </a:solidFill>
                <a:latin typeface="華康儷中黑" pitchFamily="49" charset="-120"/>
                <a:ea typeface="華康儷中黑" pitchFamily="49" charset="-120"/>
              </a:rPr>
            </a:br>
            <a:r>
              <a:rPr kumimoji="0" lang="en-US" altLang="zh-TW" sz="3200" b="1" kern="0" dirty="0">
                <a:solidFill>
                  <a:srgbClr val="FFFFFF"/>
                </a:solidFill>
                <a:latin typeface="Calibri"/>
                <a:ea typeface="華康儷中黑" pitchFamily="49" charset="-120"/>
              </a:rPr>
              <a:t>Fundamentals for Recruiting</a:t>
            </a:r>
            <a:endParaRPr kumimoji="0" lang="zh-TW" altLang="en-US" sz="3200" b="1" kern="0" dirty="0">
              <a:solidFill>
                <a:srgbClr val="FFFFFF"/>
              </a:solidFill>
              <a:latin typeface="Calibri"/>
              <a:ea typeface="華康儷中黑" pitchFamily="49" charset="-120"/>
            </a:endParaRPr>
          </a:p>
        </p:txBody>
      </p:sp>
      <p:sp>
        <p:nvSpPr>
          <p:cNvPr id="15366" name="TextBox 15"/>
          <p:cNvSpPr txBox="1">
            <a:spLocks noChangeArrowheads="1"/>
          </p:cNvSpPr>
          <p:nvPr/>
        </p:nvSpPr>
        <p:spPr bwMode="auto">
          <a:xfrm>
            <a:off x="53975" y="6303963"/>
            <a:ext cx="6858000" cy="522287"/>
          </a:xfrm>
          <a:prstGeom prst="rect">
            <a:avLst/>
          </a:prstGeom>
          <a:noFill/>
          <a:ln w="9525">
            <a:noFill/>
            <a:miter lim="800000"/>
            <a:headEnd/>
            <a:tailEnd/>
          </a:ln>
        </p:spPr>
        <p:txBody>
          <a:bodyPr>
            <a:spAutoFit/>
          </a:bodyPr>
          <a:lstStyle/>
          <a:p>
            <a:r>
              <a:rPr kumimoji="0" lang="zh-TW" altLang="en-US" sz="700">
                <a:solidFill>
                  <a:srgbClr val="FFFFFF"/>
                </a:solidFill>
                <a:latin typeface="Calibri" pitchFamily="34" charset="0"/>
              </a:rPr>
              <a:t>本簡報中提到的收入等級純屬舉例說明，無意代表美安香港經銷商的一般收入，也無意表示任何經銷商皆可賺取同等收入。美安香港經銷商的成功與否，取決於其在發展事業時的努力、才能與投入程度。</a:t>
            </a:r>
            <a:r>
              <a:rPr kumimoji="0" lang="en-US" altLang="en-US" sz="700" b="1">
                <a:solidFill>
                  <a:srgbClr val="FFFFFF"/>
                </a:solidFill>
                <a:latin typeface="Calibri" pitchFamily="34" charset="0"/>
              </a:rPr>
              <a:t>The income levels mentioned in the following presentation are for illustration purposes only. They are not intended to represent the income of a typical Market Hong Kong Distributor, nor are they intended to represent that any given Independent Distributor will earn income in that amount. The success of any Market Hong Kong Independent Distributor will depend upon the amount of hard work, talent, and dedication which he or she devotes to building his or her Market Hong Kong Business.</a:t>
            </a:r>
            <a:endParaRPr kumimoji="0" lang="en-US" altLang="en-US" sz="700">
              <a:solidFill>
                <a:srgbClr val="FFFFFF"/>
              </a:solidFill>
              <a:latin typeface="Calibri" pitchFamily="34" charset="0"/>
            </a:endParaRPr>
          </a:p>
        </p:txBody>
      </p:sp>
      <p:pic>
        <p:nvPicPr>
          <p:cNvPr id="15367" name="Picture 8" descr="Chan Yuk Lan Margaret_071979496_Cover.JPG"/>
          <p:cNvPicPr>
            <a:picLocks noChangeAspect="1"/>
          </p:cNvPicPr>
          <p:nvPr/>
        </p:nvPicPr>
        <p:blipFill>
          <a:blip r:embed="rId2" cstate="screen"/>
          <a:srcRect/>
          <a:stretch>
            <a:fillRect/>
          </a:stretch>
        </p:blipFill>
        <p:spPr bwMode="auto">
          <a:xfrm>
            <a:off x="609600" y="2286000"/>
            <a:ext cx="2409825" cy="312420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spTree>
    <p:extLst>
      <p:ext uri="{BB962C8B-B14F-4D97-AF65-F5344CB8AC3E}">
        <p14:creationId xmlns:p14="http://schemas.microsoft.com/office/powerpoint/2010/main" val="69052002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3779912" y="891297"/>
            <a:ext cx="3592251" cy="1143000"/>
          </a:xfrm>
          <a:prstGeom prst="rect">
            <a:avLst/>
          </a:prstGeom>
          <a:noFill/>
          <a:ln w="9525">
            <a:noFill/>
            <a:miter lim="800000"/>
            <a:headEnd/>
            <a:tailEnd/>
          </a:ln>
        </p:spPr>
        <p:txBody>
          <a:bodyPr anchor="ctr">
            <a:normAutofit/>
          </a:bodyPr>
          <a:lstStyle/>
          <a:p>
            <a:pPr fontAlgn="auto">
              <a:spcAft>
                <a:spcPts val="0"/>
              </a:spcAft>
              <a:defRPr/>
            </a:pPr>
            <a:r>
              <a:rPr kumimoji="0" lang="zh-TW" altLang="en-US" sz="3600" dirty="0">
                <a:solidFill>
                  <a:srgbClr val="C00000"/>
                </a:solidFill>
                <a:latin typeface="Trebuchet MS"/>
                <a:ea typeface="華康儷中黑" panose="020B0509000000000000" pitchFamily="49" charset="-120"/>
              </a:rPr>
              <a:t>建立關係</a:t>
            </a:r>
          </a:p>
        </p:txBody>
      </p:sp>
      <p:sp>
        <p:nvSpPr>
          <p:cNvPr id="8195" name="TextBox 7"/>
          <p:cNvSpPr txBox="1">
            <a:spLocks noChangeArrowheads="1"/>
          </p:cNvSpPr>
          <p:nvPr/>
        </p:nvSpPr>
        <p:spPr bwMode="auto">
          <a:xfrm>
            <a:off x="3801955" y="1832044"/>
            <a:ext cx="3570208"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600"/>
              </a:spcBef>
              <a:buFontTx/>
              <a:buNone/>
              <a:defRPr/>
            </a:pPr>
            <a:r>
              <a:rPr kumimoji="0" lang="zh-TW" altLang="en-US" sz="2400" dirty="0" smtClean="0">
                <a:solidFill>
                  <a:srgbClr val="2E83C3">
                    <a:lumMod val="50000"/>
                  </a:srgbClr>
                </a:solidFill>
                <a:latin typeface="Trebuchet MS"/>
                <a:ea typeface="華康儷中黑" panose="020B0509000000000000" pitchFamily="49" charset="-120"/>
              </a:rPr>
              <a:t>跟「自己」建立關係</a:t>
            </a:r>
            <a:endParaRPr kumimoji="0" lang="en-US" altLang="zh-TW" sz="2400" dirty="0" smtClean="0">
              <a:solidFill>
                <a:srgbClr val="2E83C3">
                  <a:lumMod val="50000"/>
                </a:srgbClr>
              </a:solidFill>
              <a:latin typeface="Trebuchet MS"/>
              <a:ea typeface="華康儷中黑" panose="020B0509000000000000" pitchFamily="49" charset="-120"/>
            </a:endParaRPr>
          </a:p>
          <a:p>
            <a:pPr eaLnBrk="1" hangingPunct="1">
              <a:spcBef>
                <a:spcPts val="600"/>
              </a:spcBef>
              <a:buFontTx/>
              <a:buNone/>
              <a:defRPr/>
            </a:pPr>
            <a:r>
              <a:rPr kumimoji="0" lang="zh-TW" altLang="en-US" sz="2400" dirty="0" smtClean="0">
                <a:solidFill>
                  <a:srgbClr val="2E83C3">
                    <a:lumMod val="50000"/>
                  </a:srgbClr>
                </a:solidFill>
                <a:latin typeface="Trebuchet MS"/>
                <a:ea typeface="華康儷中黑" panose="020B0509000000000000" pitchFamily="49" charset="-120"/>
              </a:rPr>
              <a:t>跟「公司」建立關係</a:t>
            </a:r>
            <a:endParaRPr kumimoji="0" lang="en-US" altLang="zh-TW" sz="2400" dirty="0" smtClean="0">
              <a:solidFill>
                <a:srgbClr val="2E83C3">
                  <a:lumMod val="50000"/>
                </a:srgbClr>
              </a:solidFill>
              <a:latin typeface="Trebuchet MS"/>
              <a:ea typeface="華康儷中黑" panose="020B0509000000000000" pitchFamily="49" charset="-120"/>
            </a:endParaRPr>
          </a:p>
          <a:p>
            <a:pPr eaLnBrk="1" hangingPunct="1">
              <a:spcBef>
                <a:spcPts val="600"/>
              </a:spcBef>
              <a:buFontTx/>
              <a:buNone/>
              <a:defRPr/>
            </a:pPr>
            <a:r>
              <a:rPr kumimoji="0" lang="zh-TW" altLang="en-US" sz="2400" dirty="0" smtClean="0">
                <a:solidFill>
                  <a:srgbClr val="2E83C3">
                    <a:lumMod val="50000"/>
                  </a:srgbClr>
                </a:solidFill>
                <a:latin typeface="Trebuchet MS"/>
                <a:ea typeface="華康儷中黑" panose="020B0509000000000000" pitchFamily="49" charset="-120"/>
              </a:rPr>
              <a:t>跟「潛在人選」建立關係</a:t>
            </a:r>
            <a:endParaRPr kumimoji="0" lang="en-US" altLang="zh-TW" sz="2400" dirty="0" smtClean="0">
              <a:solidFill>
                <a:srgbClr val="2E83C3">
                  <a:lumMod val="50000"/>
                </a:srgbClr>
              </a:solidFill>
              <a:latin typeface="Trebuchet MS"/>
              <a:ea typeface="華康儷中黑" panose="020B0509000000000000" pitchFamily="49" charset="-120"/>
            </a:endParaRPr>
          </a:p>
          <a:p>
            <a:pPr algn="ctr" eaLnBrk="1" hangingPunct="1">
              <a:spcBef>
                <a:spcPct val="0"/>
              </a:spcBef>
              <a:buFontTx/>
              <a:buNone/>
              <a:defRPr/>
            </a:pPr>
            <a:endParaRPr lang="zh-TW" altLang="en-US" sz="2400" dirty="0" smtClean="0">
              <a:solidFill>
                <a:srgbClr val="000099"/>
              </a:solidFill>
              <a:latin typeface="Trebuchet MS"/>
              <a:ea typeface="華康儷中黑" panose="020B0509000000000000" pitchFamily="49" charset="-120"/>
            </a:endParaRPr>
          </a:p>
        </p:txBody>
      </p:sp>
      <p:sp>
        <p:nvSpPr>
          <p:cNvPr id="4" name="Title 1"/>
          <p:cNvSpPr txBox="1">
            <a:spLocks/>
          </p:cNvSpPr>
          <p:nvPr/>
        </p:nvSpPr>
        <p:spPr bwMode="auto">
          <a:xfrm>
            <a:off x="539552" y="3627601"/>
            <a:ext cx="4094952" cy="1143000"/>
          </a:xfrm>
          <a:prstGeom prst="rect">
            <a:avLst/>
          </a:prstGeom>
          <a:noFill/>
          <a:ln w="9525">
            <a:noFill/>
            <a:miter lim="800000"/>
            <a:headEnd/>
            <a:tailEnd/>
          </a:ln>
        </p:spPr>
        <p:txBody>
          <a:bodyPr anchor="ctr">
            <a:normAutofit/>
          </a:bodyPr>
          <a:lstStyle/>
          <a:p>
            <a:pPr fontAlgn="auto">
              <a:spcAft>
                <a:spcPts val="0"/>
              </a:spcAft>
              <a:defRPr/>
            </a:pPr>
            <a:r>
              <a:rPr kumimoji="0" lang="en-US" altLang="zh-TW" sz="2800" dirty="0">
                <a:solidFill>
                  <a:srgbClr val="C00000"/>
                </a:solidFill>
                <a:latin typeface="Trebuchet MS"/>
                <a:ea typeface="華康儷中黑" panose="020B0509000000000000" pitchFamily="49" charset="-120"/>
              </a:rPr>
              <a:t>Building Relationship</a:t>
            </a:r>
            <a:endParaRPr kumimoji="0" lang="zh-TW" altLang="en-US" sz="2800" dirty="0">
              <a:solidFill>
                <a:srgbClr val="C00000"/>
              </a:solidFill>
              <a:latin typeface="Trebuchet MS"/>
              <a:ea typeface="華康儷中黑" panose="020B0509000000000000" pitchFamily="49" charset="-120"/>
            </a:endParaRPr>
          </a:p>
        </p:txBody>
      </p:sp>
      <p:sp>
        <p:nvSpPr>
          <p:cNvPr id="6" name="TextBox 7"/>
          <p:cNvSpPr txBox="1">
            <a:spLocks noChangeArrowheads="1"/>
          </p:cNvSpPr>
          <p:nvPr/>
        </p:nvSpPr>
        <p:spPr bwMode="auto">
          <a:xfrm>
            <a:off x="539552" y="4491697"/>
            <a:ext cx="596851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600"/>
              </a:spcBef>
              <a:buFontTx/>
              <a:buNone/>
              <a:defRPr/>
            </a:pPr>
            <a:r>
              <a:rPr kumimoji="0" lang="en-US" altLang="zh-TW" sz="2000" dirty="0" smtClean="0">
                <a:solidFill>
                  <a:srgbClr val="2E83C3">
                    <a:lumMod val="50000"/>
                  </a:srgbClr>
                </a:solidFill>
                <a:latin typeface="Trebuchet MS"/>
                <a:ea typeface="華康儷中黑" panose="020B0509000000000000" pitchFamily="49" charset="-120"/>
              </a:rPr>
              <a:t>Building Relationship with “Yourself”</a:t>
            </a:r>
          </a:p>
          <a:p>
            <a:pPr eaLnBrk="1" hangingPunct="1">
              <a:spcBef>
                <a:spcPts val="600"/>
              </a:spcBef>
              <a:buFontTx/>
              <a:buNone/>
              <a:defRPr/>
            </a:pPr>
            <a:r>
              <a:rPr kumimoji="0" lang="en-US" altLang="zh-TW" sz="2000" dirty="0" smtClean="0">
                <a:solidFill>
                  <a:srgbClr val="2E83C3">
                    <a:lumMod val="50000"/>
                  </a:srgbClr>
                </a:solidFill>
                <a:latin typeface="Trebuchet MS"/>
                <a:ea typeface="華康儷中黑" panose="020B0509000000000000" pitchFamily="49" charset="-120"/>
              </a:rPr>
              <a:t>Building Relationship with “Company”</a:t>
            </a:r>
          </a:p>
          <a:p>
            <a:pPr eaLnBrk="1" hangingPunct="1">
              <a:spcBef>
                <a:spcPts val="600"/>
              </a:spcBef>
              <a:buFontTx/>
              <a:buNone/>
              <a:defRPr/>
            </a:pPr>
            <a:r>
              <a:rPr kumimoji="0" lang="en-US" altLang="zh-TW" sz="2000" dirty="0" smtClean="0">
                <a:solidFill>
                  <a:srgbClr val="2E83C3">
                    <a:lumMod val="50000"/>
                  </a:srgbClr>
                </a:solidFill>
                <a:latin typeface="Trebuchet MS"/>
                <a:ea typeface="華康儷中黑" panose="020B0509000000000000" pitchFamily="49" charset="-120"/>
              </a:rPr>
              <a:t>Building Relationship with “Potential Partners”</a:t>
            </a:r>
          </a:p>
        </p:txBody>
      </p:sp>
      <p:pic>
        <p:nvPicPr>
          <p:cNvPr id="7" name="Picture 4" descr="C:\Users\Margaret\Desktop\20080208-handshake.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32856" y="2197322"/>
            <a:ext cx="2428800" cy="271047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53104" y="912285"/>
            <a:ext cx="3600400" cy="238902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81298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字方塊 1"/>
          <p:cNvSpPr txBox="1">
            <a:spLocks noChangeArrowheads="1"/>
          </p:cNvSpPr>
          <p:nvPr/>
        </p:nvSpPr>
        <p:spPr bwMode="auto">
          <a:xfrm>
            <a:off x="467544" y="505361"/>
            <a:ext cx="612135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zh-TW" altLang="en-US" dirty="0" smtClean="0">
                <a:solidFill>
                  <a:srgbClr val="5FCBEF">
                    <a:lumMod val="50000"/>
                  </a:srgbClr>
                </a:solidFill>
                <a:latin typeface="Trebuchet MS"/>
                <a:ea typeface="華康儷中黑" panose="020B0509000000000000" pitchFamily="49" charset="-120"/>
                <a:cs typeface="Arial Unicode MS" pitchFamily="34" charset="-120"/>
              </a:rPr>
              <a:t>評估「合格夥伴」貼士</a:t>
            </a:r>
          </a:p>
        </p:txBody>
      </p:sp>
      <p:sp>
        <p:nvSpPr>
          <p:cNvPr id="9219" name="文字方塊 2"/>
          <p:cNvSpPr txBox="1">
            <a:spLocks noChangeArrowheads="1"/>
          </p:cNvSpPr>
          <p:nvPr/>
        </p:nvSpPr>
        <p:spPr bwMode="auto">
          <a:xfrm>
            <a:off x="468461" y="1181939"/>
            <a:ext cx="7127875" cy="2246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600"/>
              </a:spcBef>
              <a:buFontTx/>
              <a:buNone/>
              <a:defRPr/>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1.</a:t>
            </a:r>
            <a:r>
              <a:rPr kumimoji="0" lang="zh-TW" altLang="en-US" sz="2400" dirty="0" smtClean="0">
                <a:solidFill>
                  <a:srgbClr val="2E83C3">
                    <a:lumMod val="50000"/>
                  </a:srgbClr>
                </a:solidFill>
                <a:latin typeface="Trebuchet MS"/>
                <a:ea typeface="華康儷中黑" panose="020B0509000000000000" pitchFamily="49" charset="-120"/>
                <a:cs typeface="Arial Unicode MS" pitchFamily="34" charset="-120"/>
              </a:rPr>
              <a:t> 正尋找改變現在或未來財務狀況</a:t>
            </a:r>
            <a:endPar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endParaRPr>
          </a:p>
          <a:p>
            <a:pPr eaLnBrk="1" hangingPunct="1">
              <a:spcBef>
                <a:spcPts val="600"/>
              </a:spcBef>
              <a:buFontTx/>
              <a:buNone/>
              <a:defRPr/>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2.</a:t>
            </a:r>
            <a:r>
              <a:rPr kumimoji="0" lang="zh-TW" altLang="en-US" sz="2400" dirty="0" smtClean="0">
                <a:solidFill>
                  <a:srgbClr val="2E83C3">
                    <a:lumMod val="50000"/>
                  </a:srgbClr>
                </a:solidFill>
                <a:latin typeface="Trebuchet MS"/>
                <a:ea typeface="華康儷中黑" panose="020B0509000000000000" pitchFamily="49" charset="-120"/>
                <a:cs typeface="Arial Unicode MS" pitchFamily="34" charset="-120"/>
              </a:rPr>
              <a:t> 良好溝通技巧</a:t>
            </a:r>
            <a:endPar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endParaRPr>
          </a:p>
          <a:p>
            <a:pPr eaLnBrk="1" hangingPunct="1">
              <a:spcBef>
                <a:spcPts val="600"/>
              </a:spcBef>
              <a:buFontTx/>
              <a:buNone/>
              <a:defRPr/>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3.</a:t>
            </a:r>
            <a:r>
              <a:rPr kumimoji="0" lang="zh-TW" altLang="en-US" sz="2400" dirty="0" smtClean="0">
                <a:solidFill>
                  <a:srgbClr val="2E83C3">
                    <a:lumMod val="50000"/>
                  </a:srgbClr>
                </a:solidFill>
                <a:latin typeface="Trebuchet MS"/>
                <a:ea typeface="華康儷中黑" panose="020B0509000000000000" pitchFamily="49" charset="-120"/>
                <a:cs typeface="Arial Unicode MS" pitchFamily="34" charset="-120"/>
              </a:rPr>
              <a:t> 人脈連繫</a:t>
            </a:r>
            <a:endPar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endParaRPr>
          </a:p>
          <a:p>
            <a:pPr eaLnBrk="1" hangingPunct="1">
              <a:spcBef>
                <a:spcPts val="600"/>
              </a:spcBef>
              <a:buFontTx/>
              <a:buNone/>
              <a:defRPr/>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4. </a:t>
            </a:r>
            <a:r>
              <a:rPr kumimoji="0" lang="zh-TW" altLang="en-US" sz="2400" dirty="0" smtClean="0">
                <a:solidFill>
                  <a:srgbClr val="2E83C3">
                    <a:lumMod val="50000"/>
                  </a:srgbClr>
                </a:solidFill>
                <a:ea typeface="華康儷中黑" panose="020B0509000000000000" pitchFamily="49" charset="-120"/>
                <a:cs typeface="Arial Unicode MS" pitchFamily="34" charset="-120"/>
              </a:rPr>
              <a:t>具</a:t>
            </a:r>
            <a:r>
              <a:rPr kumimoji="0" lang="zh-TW" altLang="en-US" sz="2400" dirty="0">
                <a:solidFill>
                  <a:srgbClr val="2E83C3">
                    <a:lumMod val="50000"/>
                  </a:srgbClr>
                </a:solidFill>
                <a:ea typeface="華康儷中黑" panose="020B0509000000000000" pitchFamily="49" charset="-120"/>
                <a:cs typeface="Arial Unicode MS" pitchFamily="34" charset="-120"/>
              </a:rPr>
              <a:t>備基本電腦知</a:t>
            </a:r>
            <a:r>
              <a:rPr kumimoji="0" lang="zh-TW" altLang="en-US" sz="2400" dirty="0" smtClean="0">
                <a:solidFill>
                  <a:srgbClr val="2E83C3">
                    <a:lumMod val="50000"/>
                  </a:srgbClr>
                </a:solidFill>
                <a:ea typeface="華康儷中黑" panose="020B0509000000000000" pitchFamily="49" charset="-120"/>
                <a:cs typeface="Arial Unicode MS" pitchFamily="34" charset="-120"/>
              </a:rPr>
              <a:t>識</a:t>
            </a:r>
            <a:endParaRPr kumimoji="0" lang="en-US" altLang="zh-TW" sz="2400" dirty="0" smtClean="0">
              <a:solidFill>
                <a:srgbClr val="2E83C3">
                  <a:lumMod val="50000"/>
                </a:srgbClr>
              </a:solidFill>
              <a:ea typeface="華康儷中黑" panose="020B0509000000000000" pitchFamily="49" charset="-120"/>
              <a:cs typeface="Arial Unicode MS" pitchFamily="34" charset="-120"/>
            </a:endParaRPr>
          </a:p>
          <a:p>
            <a:pPr eaLnBrk="1" hangingPunct="1">
              <a:spcBef>
                <a:spcPts val="600"/>
              </a:spcBef>
              <a:buFontTx/>
              <a:buNone/>
              <a:defRPr/>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5. </a:t>
            </a:r>
            <a:r>
              <a:rPr kumimoji="0" lang="zh-TW" altLang="en-US" sz="2400" dirty="0" smtClean="0">
                <a:solidFill>
                  <a:srgbClr val="2E83C3">
                    <a:lumMod val="50000"/>
                  </a:srgbClr>
                </a:solidFill>
                <a:latin typeface="Trebuchet MS"/>
                <a:ea typeface="華康儷中黑" panose="020B0509000000000000" pitchFamily="49" charset="-120"/>
                <a:cs typeface="Arial Unicode MS" pitchFamily="34" charset="-120"/>
              </a:rPr>
              <a:t>財務條件符合資格 </a:t>
            </a:r>
          </a:p>
        </p:txBody>
      </p:sp>
      <p:sp>
        <p:nvSpPr>
          <p:cNvPr id="4" name="文字方塊 1"/>
          <p:cNvSpPr txBox="1">
            <a:spLocks noChangeArrowheads="1"/>
          </p:cNvSpPr>
          <p:nvPr/>
        </p:nvSpPr>
        <p:spPr bwMode="auto">
          <a:xfrm>
            <a:off x="467544" y="3573304"/>
            <a:ext cx="70567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en-US" altLang="zh-TW" sz="2600" dirty="0" smtClean="0">
                <a:solidFill>
                  <a:srgbClr val="5FCBEF">
                    <a:lumMod val="50000"/>
                  </a:srgbClr>
                </a:solidFill>
                <a:latin typeface="Trebuchet MS"/>
                <a:ea typeface="微軟正黑體" pitchFamily="34" charset="-120"/>
                <a:cs typeface="Arial Unicode MS" pitchFamily="34" charset="-120"/>
              </a:rPr>
              <a:t>TIPS</a:t>
            </a:r>
            <a:r>
              <a:rPr kumimoji="0" lang="zh-TW" altLang="en-US" sz="2600" dirty="0" smtClean="0">
                <a:solidFill>
                  <a:srgbClr val="5FCBEF">
                    <a:lumMod val="50000"/>
                  </a:srgbClr>
                </a:solidFill>
                <a:latin typeface="Trebuchet MS"/>
                <a:ea typeface="微軟正黑體" pitchFamily="34" charset="-120"/>
                <a:cs typeface="Arial Unicode MS" pitchFamily="34" charset="-120"/>
              </a:rPr>
              <a:t> </a:t>
            </a:r>
            <a:r>
              <a:rPr kumimoji="0" lang="en-US" altLang="zh-TW" sz="2600" dirty="0" smtClean="0">
                <a:solidFill>
                  <a:srgbClr val="5FCBEF">
                    <a:lumMod val="50000"/>
                  </a:srgbClr>
                </a:solidFill>
                <a:latin typeface="Trebuchet MS"/>
                <a:ea typeface="微軟正黑體" pitchFamily="34" charset="-120"/>
                <a:cs typeface="Arial Unicode MS" pitchFamily="34" charset="-120"/>
              </a:rPr>
              <a:t>on evaluating “Qualified Individuals”</a:t>
            </a:r>
            <a:r>
              <a:rPr kumimoji="0" lang="zh-TW" altLang="en-US" sz="2600" dirty="0" smtClean="0">
                <a:solidFill>
                  <a:srgbClr val="5FCBEF">
                    <a:lumMod val="50000"/>
                  </a:srgbClr>
                </a:solidFill>
                <a:latin typeface="Trebuchet MS"/>
                <a:ea typeface="微軟正黑體" pitchFamily="34" charset="-120"/>
                <a:cs typeface="Arial Unicode MS" pitchFamily="34" charset="-120"/>
              </a:rPr>
              <a:t> </a:t>
            </a:r>
          </a:p>
        </p:txBody>
      </p:sp>
      <p:sp>
        <p:nvSpPr>
          <p:cNvPr id="5" name="文字方塊 2"/>
          <p:cNvSpPr txBox="1">
            <a:spLocks noChangeArrowheads="1"/>
          </p:cNvSpPr>
          <p:nvPr/>
        </p:nvSpPr>
        <p:spPr bwMode="auto">
          <a:xfrm>
            <a:off x="468461" y="4149368"/>
            <a:ext cx="7125394"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403225" lvl="1" indent="-403225" eaLnBrk="1" hangingPunct="1">
              <a:spcBef>
                <a:spcPts val="600"/>
              </a:spcBef>
              <a:buFont typeface="+mj-lt"/>
              <a:buAutoNum type="arabicPeriod"/>
              <a:defRPr/>
            </a:pPr>
            <a:r>
              <a:rPr kumimoji="0" lang="en-US" altLang="en-US" sz="2200" dirty="0" smtClean="0">
                <a:solidFill>
                  <a:srgbClr val="2E83C3">
                    <a:lumMod val="50000"/>
                  </a:srgbClr>
                </a:solidFill>
                <a:latin typeface="Trebuchet MS"/>
                <a:ea typeface="華康儷中黑" panose="020B0509000000000000" pitchFamily="49" charset="-120"/>
                <a:cs typeface="Arial Unicode MS" pitchFamily="34" charset="-120"/>
              </a:rPr>
              <a:t>Looking for a vehicle to improve their current and/or future financial position</a:t>
            </a:r>
          </a:p>
          <a:p>
            <a:pPr marL="403225" lvl="1" indent="-403225" eaLnBrk="1" hangingPunct="1">
              <a:spcBef>
                <a:spcPts val="600"/>
              </a:spcBef>
              <a:buFont typeface="+mj-lt"/>
              <a:buAutoNum type="arabicPeriod"/>
              <a:defRPr/>
            </a:pPr>
            <a:r>
              <a:rPr kumimoji="0" lang="en-US" altLang="en-US" sz="2200" dirty="0" smtClean="0">
                <a:solidFill>
                  <a:srgbClr val="2E83C3">
                    <a:lumMod val="50000"/>
                  </a:srgbClr>
                </a:solidFill>
                <a:latin typeface="Trebuchet MS"/>
                <a:ea typeface="華康儷中黑" panose="020B0509000000000000" pitchFamily="49" charset="-120"/>
                <a:cs typeface="Arial Unicode MS" pitchFamily="34" charset="-120"/>
              </a:rPr>
              <a:t>Good communication skills</a:t>
            </a:r>
            <a:endParaRPr kumimoji="0" lang="en-US" altLang="en-US" sz="2200" dirty="0">
              <a:solidFill>
                <a:srgbClr val="2E83C3">
                  <a:lumMod val="50000"/>
                </a:srgbClr>
              </a:solidFill>
              <a:latin typeface="Trebuchet MS"/>
              <a:ea typeface="華康儷中黑" panose="020B0509000000000000" pitchFamily="49" charset="-120"/>
              <a:cs typeface="Arial Unicode MS" pitchFamily="34" charset="-120"/>
            </a:endParaRPr>
          </a:p>
          <a:p>
            <a:pPr marL="403225" lvl="1" indent="-403225" eaLnBrk="1" hangingPunct="1">
              <a:spcBef>
                <a:spcPts val="600"/>
              </a:spcBef>
              <a:buFont typeface="+mj-lt"/>
              <a:buAutoNum type="arabicPeriod"/>
              <a:defRPr/>
            </a:pPr>
            <a:r>
              <a:rPr kumimoji="0" lang="en-US" altLang="zh-TW" sz="2200" dirty="0" smtClean="0">
                <a:solidFill>
                  <a:srgbClr val="2E83C3">
                    <a:lumMod val="50000"/>
                  </a:srgbClr>
                </a:solidFill>
                <a:latin typeface="Trebuchet MS"/>
                <a:ea typeface="華康儷中黑" panose="020B0509000000000000" pitchFamily="49" charset="-120"/>
                <a:cs typeface="Arial Unicode MS" pitchFamily="34" charset="-120"/>
              </a:rPr>
              <a:t>Well connected</a:t>
            </a:r>
            <a:endParaRPr kumimoji="0" lang="en-US" altLang="en-US" sz="2200" dirty="0" smtClean="0">
              <a:solidFill>
                <a:srgbClr val="2E83C3">
                  <a:lumMod val="50000"/>
                </a:srgbClr>
              </a:solidFill>
              <a:latin typeface="Trebuchet MS"/>
              <a:ea typeface="華康儷中黑" panose="020B0509000000000000" pitchFamily="49" charset="-120"/>
              <a:cs typeface="Arial Unicode MS" pitchFamily="34" charset="-120"/>
            </a:endParaRPr>
          </a:p>
          <a:p>
            <a:pPr marL="403225" lvl="1" indent="-403225" eaLnBrk="1" hangingPunct="1">
              <a:spcBef>
                <a:spcPts val="600"/>
              </a:spcBef>
              <a:buFont typeface="+mj-lt"/>
              <a:buAutoNum type="arabicPeriod"/>
              <a:defRPr/>
            </a:pPr>
            <a:r>
              <a:rPr kumimoji="0" lang="en-US" altLang="en-US" sz="2200" dirty="0" smtClean="0">
                <a:solidFill>
                  <a:srgbClr val="2E83C3">
                    <a:lumMod val="50000"/>
                  </a:srgbClr>
                </a:solidFill>
                <a:latin typeface="Trebuchet MS"/>
                <a:ea typeface="華康儷中黑" panose="020B0509000000000000" pitchFamily="49" charset="-120"/>
                <a:cs typeface="Arial Unicode MS" pitchFamily="34" charset="-120"/>
              </a:rPr>
              <a:t>Basic computer skills</a:t>
            </a:r>
          </a:p>
          <a:p>
            <a:pPr marL="403225" lvl="1" indent="-403225" eaLnBrk="1" hangingPunct="1">
              <a:spcBef>
                <a:spcPts val="600"/>
              </a:spcBef>
              <a:buFont typeface="+mj-lt"/>
              <a:buAutoNum type="arabicPeriod"/>
              <a:defRPr/>
            </a:pPr>
            <a:r>
              <a:rPr kumimoji="0" lang="en-US" altLang="en-US" sz="2200" dirty="0" smtClean="0">
                <a:solidFill>
                  <a:srgbClr val="2E83C3">
                    <a:lumMod val="50000"/>
                  </a:srgbClr>
                </a:solidFill>
                <a:latin typeface="Trebuchet MS"/>
                <a:ea typeface="華康儷中黑" panose="020B0509000000000000" pitchFamily="49" charset="-120"/>
                <a:cs typeface="Arial Unicode MS" pitchFamily="34" charset="-120"/>
              </a:rPr>
              <a:t>Financially qualified</a:t>
            </a:r>
          </a:p>
        </p:txBody>
      </p:sp>
    </p:spTree>
    <p:extLst>
      <p:ext uri="{BB962C8B-B14F-4D97-AF65-F5344CB8AC3E}">
        <p14:creationId xmlns:p14="http://schemas.microsoft.com/office/powerpoint/2010/main" val="450826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文字方塊 1"/>
          <p:cNvSpPr txBox="1">
            <a:spLocks noChangeArrowheads="1"/>
          </p:cNvSpPr>
          <p:nvPr/>
        </p:nvSpPr>
        <p:spPr bwMode="auto">
          <a:xfrm>
            <a:off x="466873" y="159023"/>
            <a:ext cx="612135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zh-TW" altLang="en-US" sz="2400" dirty="0" smtClean="0">
                <a:solidFill>
                  <a:srgbClr val="5FCBEF">
                    <a:lumMod val="50000"/>
                  </a:srgbClr>
                </a:solidFill>
                <a:latin typeface="Trebuchet MS"/>
                <a:ea typeface="華康儷中黑" panose="020B0509000000000000" pitchFamily="49" charset="-120"/>
                <a:cs typeface="Arial Unicode MS" pitchFamily="34" charset="-120"/>
              </a:rPr>
              <a:t>物色方法</a:t>
            </a:r>
          </a:p>
        </p:txBody>
      </p:sp>
      <p:sp>
        <p:nvSpPr>
          <p:cNvPr id="4" name="文字方塊 1"/>
          <p:cNvSpPr txBox="1">
            <a:spLocks noChangeArrowheads="1"/>
          </p:cNvSpPr>
          <p:nvPr/>
        </p:nvSpPr>
        <p:spPr bwMode="auto">
          <a:xfrm>
            <a:off x="467544" y="3356992"/>
            <a:ext cx="705678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en-US" altLang="zh-TW" sz="2200" dirty="0" smtClean="0">
                <a:solidFill>
                  <a:srgbClr val="5FCBEF">
                    <a:lumMod val="50000"/>
                  </a:srgbClr>
                </a:solidFill>
                <a:latin typeface="Trebuchet MS"/>
                <a:ea typeface="微軟正黑體" pitchFamily="34" charset="-120"/>
                <a:cs typeface="Arial Unicode MS" pitchFamily="34" charset="-120"/>
              </a:rPr>
              <a:t>Ways of Recruiting</a:t>
            </a:r>
            <a:endParaRPr kumimoji="0" lang="zh-TW" altLang="en-US" sz="2200" dirty="0" smtClean="0">
              <a:solidFill>
                <a:srgbClr val="5FCBEF">
                  <a:lumMod val="50000"/>
                </a:srgbClr>
              </a:solidFill>
              <a:latin typeface="Trebuchet MS"/>
              <a:ea typeface="微軟正黑體" pitchFamily="34" charset="-120"/>
              <a:cs typeface="Arial Unicode MS" pitchFamily="34" charset="-120"/>
            </a:endParaRPr>
          </a:p>
        </p:txBody>
      </p:sp>
      <p:grpSp>
        <p:nvGrpSpPr>
          <p:cNvPr id="3" name="Group 1"/>
          <p:cNvGrpSpPr>
            <a:grpSpLocks/>
          </p:cNvGrpSpPr>
          <p:nvPr/>
        </p:nvGrpSpPr>
        <p:grpSpPr bwMode="auto">
          <a:xfrm>
            <a:off x="-8245424" y="1619672"/>
            <a:ext cx="8109254" cy="434062"/>
            <a:chOff x="468313" y="2316163"/>
            <a:chExt cx="8107806" cy="433785"/>
          </a:xfrm>
        </p:grpSpPr>
        <p:sp>
          <p:nvSpPr>
            <p:cNvPr id="7" name="文字方塊 3"/>
            <p:cNvSpPr txBox="1">
              <a:spLocks noChangeArrowheads="1"/>
            </p:cNvSpPr>
            <p:nvPr/>
          </p:nvSpPr>
          <p:spPr bwMode="auto">
            <a:xfrm>
              <a:off x="1979343" y="2319336"/>
              <a:ext cx="1312946" cy="4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潛在人選</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8" name="文字方塊 4"/>
            <p:cNvSpPr txBox="1">
              <a:spLocks noChangeArrowheads="1"/>
            </p:cNvSpPr>
            <p:nvPr/>
          </p:nvSpPr>
          <p:spPr bwMode="auto">
            <a:xfrm>
              <a:off x="468313" y="2316163"/>
              <a:ext cx="748789" cy="4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起步</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9" name="文字方塊 5"/>
            <p:cNvSpPr txBox="1">
              <a:spLocks noChangeArrowheads="1"/>
            </p:cNvSpPr>
            <p:nvPr/>
          </p:nvSpPr>
          <p:spPr bwMode="auto">
            <a:xfrm>
              <a:off x="4210969" y="2316163"/>
              <a:ext cx="748789" cy="4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顧客</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10" name="文字方塊 6"/>
            <p:cNvSpPr txBox="1">
              <a:spLocks noChangeArrowheads="1"/>
            </p:cNvSpPr>
            <p:nvPr/>
          </p:nvSpPr>
          <p:spPr bwMode="auto">
            <a:xfrm>
              <a:off x="5822902" y="2316163"/>
              <a:ext cx="1312946" cy="4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忠誠顧客</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11" name="文字方塊 7"/>
            <p:cNvSpPr txBox="1">
              <a:spLocks noChangeArrowheads="1"/>
            </p:cNvSpPr>
            <p:nvPr/>
          </p:nvSpPr>
          <p:spPr bwMode="auto">
            <a:xfrm>
              <a:off x="7827330" y="2319336"/>
              <a:ext cx="748789" cy="43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夥伴</a:t>
              </a:r>
              <a:endParaRPr lang="zh-HK" altLang="en-US" sz="2200" dirty="0" smtClean="0">
                <a:solidFill>
                  <a:srgbClr val="2E83C3">
                    <a:lumMod val="50000"/>
                  </a:srgbClr>
                </a:solidFill>
                <a:latin typeface="Trebuchet MS"/>
                <a:ea typeface="華康儷中黑" panose="020B0509000000000000" pitchFamily="49" charset="-120"/>
              </a:endParaRPr>
            </a:p>
          </p:txBody>
        </p:sp>
        <p:cxnSp>
          <p:nvCxnSpPr>
            <p:cNvPr id="12" name="直線單箭頭接點 8"/>
            <p:cNvCxnSpPr/>
            <p:nvPr/>
          </p:nvCxnSpPr>
          <p:spPr>
            <a:xfrm>
              <a:off x="3490373" y="2552549"/>
              <a:ext cx="793608" cy="31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3" name="直線單箭頭接點 9"/>
            <p:cNvCxnSpPr/>
            <p:nvPr/>
          </p:nvCxnSpPr>
          <p:spPr>
            <a:xfrm>
              <a:off x="5002990" y="2552549"/>
              <a:ext cx="793608" cy="31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 name="直線單箭頭接點 10"/>
            <p:cNvCxnSpPr/>
            <p:nvPr/>
          </p:nvCxnSpPr>
          <p:spPr>
            <a:xfrm>
              <a:off x="7207635" y="2552549"/>
              <a:ext cx="647584" cy="31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5" name="直線單箭頭接點 11"/>
            <p:cNvCxnSpPr/>
            <p:nvPr/>
          </p:nvCxnSpPr>
          <p:spPr>
            <a:xfrm>
              <a:off x="1257160" y="2552549"/>
              <a:ext cx="793608" cy="31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16" name="文字方塊 12"/>
          <p:cNvSpPr txBox="1">
            <a:spLocks noChangeArrowheads="1"/>
          </p:cNvSpPr>
          <p:nvPr/>
        </p:nvSpPr>
        <p:spPr bwMode="auto">
          <a:xfrm>
            <a:off x="466991" y="645561"/>
            <a:ext cx="12602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2000" dirty="0" smtClean="0">
                <a:solidFill>
                  <a:srgbClr val="2E83C3">
                    <a:lumMod val="50000"/>
                  </a:srgbClr>
                </a:solidFill>
                <a:latin typeface="Trebuchet MS"/>
                <a:ea typeface="華康儷中黑" panose="020B0509000000000000" pitchFamily="49" charset="-120"/>
              </a:rPr>
              <a:t>1.</a:t>
            </a:r>
            <a:r>
              <a:rPr lang="zh-TW" altLang="en-US" sz="2000" dirty="0" smtClean="0">
                <a:solidFill>
                  <a:srgbClr val="2E83C3">
                    <a:lumMod val="50000"/>
                  </a:srgbClr>
                </a:solidFill>
                <a:latin typeface="Trebuchet MS"/>
                <a:ea typeface="華康儷中黑" panose="020B0509000000000000" pitchFamily="49" charset="-120"/>
              </a:rPr>
              <a:t> 產品法</a:t>
            </a:r>
            <a:endParaRPr lang="zh-HK" altLang="en-US" sz="2000" dirty="0" smtClean="0">
              <a:solidFill>
                <a:srgbClr val="2E83C3">
                  <a:lumMod val="50000"/>
                </a:srgbClr>
              </a:solidFill>
              <a:latin typeface="Trebuchet MS"/>
              <a:ea typeface="華康儷中黑" panose="020B0509000000000000" pitchFamily="49" charset="-120"/>
            </a:endParaRPr>
          </a:p>
        </p:txBody>
      </p:sp>
      <p:sp>
        <p:nvSpPr>
          <p:cNvPr id="17" name="文字方塊 19"/>
          <p:cNvSpPr txBox="1">
            <a:spLocks noChangeArrowheads="1"/>
          </p:cNvSpPr>
          <p:nvPr/>
        </p:nvSpPr>
        <p:spPr bwMode="auto">
          <a:xfrm>
            <a:off x="503407" y="1484784"/>
            <a:ext cx="126028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2000" dirty="0" smtClean="0">
                <a:solidFill>
                  <a:srgbClr val="2E83C3">
                    <a:lumMod val="50000"/>
                  </a:srgbClr>
                </a:solidFill>
                <a:latin typeface="Trebuchet MS"/>
                <a:ea typeface="華康儷中黑" panose="020B0509000000000000" pitchFamily="49" charset="-120"/>
              </a:rPr>
              <a:t>2.</a:t>
            </a:r>
            <a:r>
              <a:rPr lang="zh-TW" altLang="en-US" sz="2000" dirty="0" smtClean="0">
                <a:solidFill>
                  <a:srgbClr val="2E83C3">
                    <a:lumMod val="50000"/>
                  </a:srgbClr>
                </a:solidFill>
                <a:latin typeface="Trebuchet MS"/>
                <a:ea typeface="華康儷中黑" panose="020B0509000000000000" pitchFamily="49" charset="-120"/>
              </a:rPr>
              <a:t> 商機法</a:t>
            </a:r>
            <a:endParaRPr lang="zh-HK" altLang="en-US" sz="2000" dirty="0" smtClean="0">
              <a:solidFill>
                <a:srgbClr val="2E83C3">
                  <a:lumMod val="50000"/>
                </a:srgbClr>
              </a:solidFill>
              <a:latin typeface="Trebuchet MS"/>
              <a:ea typeface="華康儷中黑" panose="020B0509000000000000" pitchFamily="49" charset="-120"/>
            </a:endParaRPr>
          </a:p>
        </p:txBody>
      </p:sp>
      <p:sp>
        <p:nvSpPr>
          <p:cNvPr id="18" name="文字方塊 20"/>
          <p:cNvSpPr txBox="1">
            <a:spLocks noChangeArrowheads="1"/>
          </p:cNvSpPr>
          <p:nvPr/>
        </p:nvSpPr>
        <p:spPr bwMode="auto">
          <a:xfrm>
            <a:off x="3347864" y="2852936"/>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400" dirty="0" smtClean="0">
                <a:solidFill>
                  <a:srgbClr val="2E83C3">
                    <a:lumMod val="50000"/>
                  </a:srgbClr>
                </a:solidFill>
                <a:latin typeface="Trebuchet MS"/>
                <a:ea typeface="華康儷中黑" panose="020B0509000000000000" pitchFamily="49" charset="-120"/>
              </a:rPr>
              <a:t>複製流程</a:t>
            </a:r>
            <a:endParaRPr lang="zh-HK" altLang="en-US" sz="2400" dirty="0" smtClean="0">
              <a:solidFill>
                <a:srgbClr val="2E83C3">
                  <a:lumMod val="50000"/>
                </a:srgbClr>
              </a:solidFill>
              <a:latin typeface="Trebuchet MS"/>
              <a:ea typeface="華康儷中黑" panose="020B0509000000000000" pitchFamily="49" charset="-120"/>
            </a:endParaRPr>
          </a:p>
        </p:txBody>
      </p:sp>
      <p:grpSp>
        <p:nvGrpSpPr>
          <p:cNvPr id="5" name="Group 2"/>
          <p:cNvGrpSpPr>
            <a:grpSpLocks/>
          </p:cNvGrpSpPr>
          <p:nvPr/>
        </p:nvGrpSpPr>
        <p:grpSpPr bwMode="auto">
          <a:xfrm>
            <a:off x="-8050510" y="2396805"/>
            <a:ext cx="7845742" cy="440412"/>
            <a:chOff x="501650" y="4271963"/>
            <a:chExt cx="7847035" cy="441621"/>
          </a:xfrm>
        </p:grpSpPr>
        <p:sp>
          <p:nvSpPr>
            <p:cNvPr id="20" name="文字方塊 13"/>
            <p:cNvSpPr txBox="1">
              <a:spLocks noChangeArrowheads="1"/>
            </p:cNvSpPr>
            <p:nvPr/>
          </p:nvSpPr>
          <p:spPr bwMode="auto">
            <a:xfrm>
              <a:off x="2124342" y="4275147"/>
              <a:ext cx="1313396" cy="43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潛在人選</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21" name="文字方塊 14"/>
            <p:cNvSpPr txBox="1">
              <a:spLocks noChangeArrowheads="1"/>
            </p:cNvSpPr>
            <p:nvPr/>
          </p:nvSpPr>
          <p:spPr bwMode="auto">
            <a:xfrm>
              <a:off x="501650" y="4271963"/>
              <a:ext cx="749046" cy="43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起步</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22" name="文字方塊 15"/>
            <p:cNvSpPr txBox="1">
              <a:spLocks noChangeArrowheads="1"/>
            </p:cNvSpPr>
            <p:nvPr/>
          </p:nvSpPr>
          <p:spPr bwMode="auto">
            <a:xfrm>
              <a:off x="5068052" y="4271963"/>
              <a:ext cx="749046" cy="43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夥伴</a:t>
              </a:r>
              <a:endParaRPr lang="zh-HK" altLang="en-US" sz="2200" dirty="0" smtClean="0">
                <a:solidFill>
                  <a:srgbClr val="2E83C3">
                    <a:lumMod val="50000"/>
                  </a:srgbClr>
                </a:solidFill>
                <a:latin typeface="Trebuchet MS"/>
                <a:ea typeface="華康儷中黑" panose="020B0509000000000000" pitchFamily="49" charset="-120"/>
              </a:endParaRPr>
            </a:p>
          </p:txBody>
        </p:sp>
        <p:cxnSp>
          <p:nvCxnSpPr>
            <p:cNvPr id="23" name="直線單箭頭接點 16"/>
            <p:cNvCxnSpPr/>
            <p:nvPr/>
          </p:nvCxnSpPr>
          <p:spPr>
            <a:xfrm flipV="1">
              <a:off x="3775614" y="4505967"/>
              <a:ext cx="1157478" cy="636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直線單箭頭接點 17"/>
            <p:cNvCxnSpPr/>
            <p:nvPr/>
          </p:nvCxnSpPr>
          <p:spPr>
            <a:xfrm>
              <a:off x="1292355" y="4509150"/>
              <a:ext cx="793881" cy="3184"/>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直線單箭頭接點 21"/>
            <p:cNvCxnSpPr/>
            <p:nvPr/>
          </p:nvCxnSpPr>
          <p:spPr>
            <a:xfrm>
              <a:off x="6084220" y="4504374"/>
              <a:ext cx="793881" cy="159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6" name="文字方塊 22"/>
            <p:cNvSpPr txBox="1">
              <a:spLocks noChangeArrowheads="1"/>
            </p:cNvSpPr>
            <p:nvPr/>
          </p:nvSpPr>
          <p:spPr bwMode="auto">
            <a:xfrm>
              <a:off x="7035289" y="4281514"/>
              <a:ext cx="1313396" cy="43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smtClean="0">
                  <a:solidFill>
                    <a:srgbClr val="2E83C3">
                      <a:lumMod val="50000"/>
                    </a:srgbClr>
                  </a:solidFill>
                  <a:latin typeface="Trebuchet MS"/>
                  <a:ea typeface="華康儷中黑" panose="020B0509000000000000" pitchFamily="49" charset="-120"/>
                </a:rPr>
                <a:t>使用產品</a:t>
              </a:r>
              <a:endParaRPr lang="zh-HK" altLang="en-US" sz="2200" smtClean="0">
                <a:solidFill>
                  <a:srgbClr val="2E83C3">
                    <a:lumMod val="50000"/>
                  </a:srgbClr>
                </a:solidFill>
                <a:latin typeface="Trebuchet MS"/>
                <a:ea typeface="華康儷中黑" panose="020B0509000000000000" pitchFamily="49" charset="-120"/>
              </a:endParaRPr>
            </a:p>
          </p:txBody>
        </p:sp>
      </p:grpSp>
      <p:grpSp>
        <p:nvGrpSpPr>
          <p:cNvPr id="6" name="Group 3"/>
          <p:cNvGrpSpPr>
            <a:grpSpLocks/>
          </p:cNvGrpSpPr>
          <p:nvPr/>
        </p:nvGrpSpPr>
        <p:grpSpPr bwMode="auto">
          <a:xfrm>
            <a:off x="-7938691" y="3097153"/>
            <a:ext cx="7733923" cy="432474"/>
            <a:chOff x="539750" y="4919663"/>
            <a:chExt cx="7734041" cy="432196"/>
          </a:xfrm>
        </p:grpSpPr>
        <p:sp>
          <p:nvSpPr>
            <p:cNvPr id="28" name="文字方塊 23"/>
            <p:cNvSpPr txBox="1">
              <a:spLocks noChangeArrowheads="1"/>
            </p:cNvSpPr>
            <p:nvPr/>
          </p:nvSpPr>
          <p:spPr bwMode="auto">
            <a:xfrm>
              <a:off x="2160612" y="4921249"/>
              <a:ext cx="1313200" cy="43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潛在人選</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29" name="文字方塊 24"/>
            <p:cNvSpPr txBox="1">
              <a:spLocks noChangeArrowheads="1"/>
            </p:cNvSpPr>
            <p:nvPr/>
          </p:nvSpPr>
          <p:spPr bwMode="auto">
            <a:xfrm>
              <a:off x="539750" y="4919663"/>
              <a:ext cx="748934" cy="43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起步</a:t>
              </a:r>
              <a:endParaRPr lang="zh-HK" altLang="en-US" sz="2200" dirty="0" smtClean="0">
                <a:solidFill>
                  <a:srgbClr val="2E83C3">
                    <a:lumMod val="50000"/>
                  </a:srgbClr>
                </a:solidFill>
                <a:latin typeface="Trebuchet MS"/>
                <a:ea typeface="華康儷中黑" panose="020B0509000000000000" pitchFamily="49" charset="-120"/>
              </a:endParaRPr>
            </a:p>
          </p:txBody>
        </p:sp>
        <p:cxnSp>
          <p:nvCxnSpPr>
            <p:cNvPr id="30" name="直線單箭頭接點 26"/>
            <p:cNvCxnSpPr/>
            <p:nvPr/>
          </p:nvCxnSpPr>
          <p:spPr>
            <a:xfrm flipV="1">
              <a:off x="3811637" y="5152875"/>
              <a:ext cx="1157306" cy="634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1" name="直線單箭頭接點 27"/>
            <p:cNvCxnSpPr/>
            <p:nvPr/>
          </p:nvCxnSpPr>
          <p:spPr>
            <a:xfrm>
              <a:off x="1330337" y="5156048"/>
              <a:ext cx="793762" cy="317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32" name="直線單箭頭接點 28"/>
            <p:cNvCxnSpPr/>
            <p:nvPr/>
          </p:nvCxnSpPr>
          <p:spPr>
            <a:xfrm>
              <a:off x="6692994" y="5178259"/>
              <a:ext cx="793762" cy="158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33" name="文字方塊 29"/>
            <p:cNvSpPr txBox="1">
              <a:spLocks noChangeArrowheads="1"/>
            </p:cNvSpPr>
            <p:nvPr/>
          </p:nvSpPr>
          <p:spPr bwMode="auto">
            <a:xfrm>
              <a:off x="5054669" y="4921249"/>
              <a:ext cx="1313200" cy="43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使用產品</a:t>
              </a:r>
              <a:endParaRPr lang="zh-HK" altLang="en-US" sz="2200" dirty="0" smtClean="0">
                <a:solidFill>
                  <a:srgbClr val="2E83C3">
                    <a:lumMod val="50000"/>
                  </a:srgbClr>
                </a:solidFill>
                <a:latin typeface="Trebuchet MS"/>
                <a:ea typeface="華康儷中黑" panose="020B0509000000000000" pitchFamily="49" charset="-120"/>
              </a:endParaRPr>
            </a:p>
          </p:txBody>
        </p:sp>
        <p:sp>
          <p:nvSpPr>
            <p:cNvPr id="34" name="文字方塊 30"/>
            <p:cNvSpPr txBox="1">
              <a:spLocks noChangeArrowheads="1"/>
            </p:cNvSpPr>
            <p:nvPr/>
          </p:nvSpPr>
          <p:spPr bwMode="auto">
            <a:xfrm>
              <a:off x="7524857" y="4921249"/>
              <a:ext cx="748934" cy="430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zh-TW" altLang="en-US" sz="2200" dirty="0" smtClean="0">
                  <a:solidFill>
                    <a:srgbClr val="2E83C3">
                      <a:lumMod val="50000"/>
                    </a:srgbClr>
                  </a:solidFill>
                  <a:latin typeface="Trebuchet MS"/>
                  <a:ea typeface="華康儷中黑" panose="020B0509000000000000" pitchFamily="49" charset="-120"/>
                </a:rPr>
                <a:t>夥伴</a:t>
              </a:r>
              <a:endParaRPr lang="zh-HK" altLang="en-US" sz="2200" dirty="0" smtClean="0">
                <a:solidFill>
                  <a:srgbClr val="2E83C3">
                    <a:lumMod val="50000"/>
                  </a:srgbClr>
                </a:solidFill>
                <a:latin typeface="Trebuchet MS"/>
                <a:ea typeface="華康儷中黑" panose="020B0509000000000000" pitchFamily="49" charset="-120"/>
              </a:endParaRPr>
            </a:p>
          </p:txBody>
        </p:sp>
      </p:grpSp>
      <p:grpSp>
        <p:nvGrpSpPr>
          <p:cNvPr id="19" name="Group 32"/>
          <p:cNvGrpSpPr>
            <a:grpSpLocks/>
          </p:cNvGrpSpPr>
          <p:nvPr/>
        </p:nvGrpSpPr>
        <p:grpSpPr bwMode="auto">
          <a:xfrm>
            <a:off x="-8440990" y="4561982"/>
            <a:ext cx="8083202" cy="655639"/>
            <a:chOff x="468313" y="2235576"/>
            <a:chExt cx="8084423" cy="654910"/>
          </a:xfrm>
        </p:grpSpPr>
        <p:sp>
          <p:nvSpPr>
            <p:cNvPr id="36" name="文字方塊 3"/>
            <p:cNvSpPr txBox="1">
              <a:spLocks noChangeArrowheads="1"/>
            </p:cNvSpPr>
            <p:nvPr/>
          </p:nvSpPr>
          <p:spPr bwMode="auto">
            <a:xfrm>
              <a:off x="1979841" y="2243507"/>
              <a:ext cx="1476598" cy="36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HK" sz="1800" dirty="0" smtClean="0">
                  <a:solidFill>
                    <a:srgbClr val="2E83C3">
                      <a:lumMod val="50000"/>
                    </a:srgbClr>
                  </a:solidFill>
                  <a:latin typeface="Trebuchet MS"/>
                  <a:ea typeface="微軟正黑體" pitchFamily="34" charset="-120"/>
                </a:rPr>
                <a:t>Potential Ind.</a:t>
              </a:r>
              <a:endParaRPr lang="zh-HK" altLang="en-US" sz="1800" dirty="0" smtClean="0">
                <a:solidFill>
                  <a:srgbClr val="2E83C3">
                    <a:lumMod val="50000"/>
                  </a:srgbClr>
                </a:solidFill>
                <a:latin typeface="Trebuchet MS"/>
                <a:ea typeface="微軟正黑體" pitchFamily="34" charset="-120"/>
              </a:endParaRPr>
            </a:p>
          </p:txBody>
        </p:sp>
        <p:sp>
          <p:nvSpPr>
            <p:cNvPr id="37" name="文字方塊 4"/>
            <p:cNvSpPr txBox="1">
              <a:spLocks noChangeArrowheads="1"/>
            </p:cNvSpPr>
            <p:nvPr/>
          </p:nvSpPr>
          <p:spPr bwMode="auto">
            <a:xfrm>
              <a:off x="468313" y="2243506"/>
              <a:ext cx="1138410" cy="64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800" dirty="0" smtClean="0">
                  <a:solidFill>
                    <a:srgbClr val="2E83C3">
                      <a:lumMod val="50000"/>
                    </a:srgbClr>
                  </a:solidFill>
                  <a:latin typeface="Trebuchet MS"/>
                  <a:ea typeface="微軟正黑體" pitchFamily="34" charset="-120"/>
                </a:rPr>
                <a:t>Getting started</a:t>
              </a:r>
              <a:endParaRPr lang="zh-HK" altLang="en-US" sz="1800" dirty="0" smtClean="0">
                <a:solidFill>
                  <a:srgbClr val="2E83C3">
                    <a:lumMod val="50000"/>
                  </a:srgbClr>
                </a:solidFill>
                <a:latin typeface="Trebuchet MS"/>
                <a:ea typeface="微軟正黑體" pitchFamily="34" charset="-120"/>
              </a:endParaRPr>
            </a:p>
          </p:txBody>
        </p:sp>
        <p:sp>
          <p:nvSpPr>
            <p:cNvPr id="38" name="文字方塊 5"/>
            <p:cNvSpPr txBox="1">
              <a:spLocks noChangeArrowheads="1"/>
            </p:cNvSpPr>
            <p:nvPr/>
          </p:nvSpPr>
          <p:spPr bwMode="auto">
            <a:xfrm>
              <a:off x="3963989" y="2379878"/>
              <a:ext cx="1296340" cy="36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800" dirty="0" smtClean="0">
                  <a:solidFill>
                    <a:srgbClr val="2E83C3">
                      <a:lumMod val="50000"/>
                    </a:srgbClr>
                  </a:solidFill>
                  <a:latin typeface="Trebuchet MS"/>
                  <a:ea typeface="微軟正黑體" pitchFamily="34" charset="-120"/>
                </a:rPr>
                <a:t>Customers</a:t>
              </a:r>
              <a:endParaRPr lang="zh-HK" altLang="en-US" sz="1800" dirty="0" smtClean="0">
                <a:solidFill>
                  <a:srgbClr val="2E83C3">
                    <a:lumMod val="50000"/>
                  </a:srgbClr>
                </a:solidFill>
                <a:latin typeface="Trebuchet MS"/>
                <a:ea typeface="微軟正黑體" pitchFamily="34" charset="-120"/>
              </a:endParaRPr>
            </a:p>
          </p:txBody>
        </p:sp>
        <p:sp>
          <p:nvSpPr>
            <p:cNvPr id="39" name="文字方塊 6"/>
            <p:cNvSpPr txBox="1">
              <a:spLocks noChangeArrowheads="1"/>
            </p:cNvSpPr>
            <p:nvPr/>
          </p:nvSpPr>
          <p:spPr bwMode="auto">
            <a:xfrm>
              <a:off x="5762679" y="2235576"/>
              <a:ext cx="1376570" cy="646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800" dirty="0" smtClean="0">
                  <a:solidFill>
                    <a:srgbClr val="2E83C3">
                      <a:lumMod val="50000"/>
                    </a:srgbClr>
                  </a:solidFill>
                  <a:latin typeface="Trebuchet MS"/>
                  <a:ea typeface="微軟正黑體" pitchFamily="34" charset="-120"/>
                </a:rPr>
                <a:t>Loyal customers</a:t>
              </a:r>
              <a:endParaRPr lang="zh-HK" altLang="en-US" sz="1800" dirty="0" smtClean="0">
                <a:solidFill>
                  <a:srgbClr val="2E83C3">
                    <a:lumMod val="50000"/>
                  </a:srgbClr>
                </a:solidFill>
                <a:latin typeface="Trebuchet MS"/>
                <a:ea typeface="微軟正黑體" pitchFamily="34" charset="-120"/>
              </a:endParaRPr>
            </a:p>
          </p:txBody>
        </p:sp>
        <p:sp>
          <p:nvSpPr>
            <p:cNvPr id="40" name="文字方塊 7"/>
            <p:cNvSpPr txBox="1">
              <a:spLocks noChangeArrowheads="1"/>
            </p:cNvSpPr>
            <p:nvPr/>
          </p:nvSpPr>
          <p:spPr bwMode="auto">
            <a:xfrm>
              <a:off x="7583350" y="2383050"/>
              <a:ext cx="969386" cy="368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800" dirty="0" smtClean="0">
                  <a:solidFill>
                    <a:srgbClr val="2E83C3">
                      <a:lumMod val="50000"/>
                    </a:srgbClr>
                  </a:solidFill>
                  <a:latin typeface="Trebuchet MS"/>
                  <a:ea typeface="微軟正黑體" pitchFamily="34" charset="-120"/>
                </a:rPr>
                <a:t>Partners</a:t>
              </a:r>
              <a:endParaRPr lang="zh-HK" altLang="en-US" sz="1800" dirty="0" smtClean="0">
                <a:solidFill>
                  <a:srgbClr val="2E83C3">
                    <a:lumMod val="50000"/>
                  </a:srgbClr>
                </a:solidFill>
                <a:latin typeface="Trebuchet MS"/>
                <a:ea typeface="微軟正黑體" pitchFamily="34" charset="-120"/>
              </a:endParaRPr>
            </a:p>
          </p:txBody>
        </p:sp>
        <p:cxnSp>
          <p:nvCxnSpPr>
            <p:cNvPr id="41" name="直線單箭頭接點 8"/>
            <p:cNvCxnSpPr/>
            <p:nvPr/>
          </p:nvCxnSpPr>
          <p:spPr>
            <a:xfrm>
              <a:off x="3099762" y="2552723"/>
              <a:ext cx="792282" cy="31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2" name="直線單箭頭接點 9"/>
            <p:cNvCxnSpPr/>
            <p:nvPr/>
          </p:nvCxnSpPr>
          <p:spPr>
            <a:xfrm flipV="1">
              <a:off x="5225367" y="2555894"/>
              <a:ext cx="516016" cy="11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3" name="直線單箭頭接點 10"/>
            <p:cNvCxnSpPr/>
            <p:nvPr/>
          </p:nvCxnSpPr>
          <p:spPr>
            <a:xfrm>
              <a:off x="6949001" y="2552723"/>
              <a:ext cx="647798" cy="317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4" name="直線單箭頭接點 11"/>
            <p:cNvCxnSpPr/>
            <p:nvPr/>
          </p:nvCxnSpPr>
          <p:spPr>
            <a:xfrm flipV="1">
              <a:off x="1367721" y="2555894"/>
              <a:ext cx="640177" cy="11101"/>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
        <p:nvSpPr>
          <p:cNvPr id="45" name="文字方塊 12"/>
          <p:cNvSpPr txBox="1">
            <a:spLocks noChangeArrowheads="1"/>
          </p:cNvSpPr>
          <p:nvPr/>
        </p:nvSpPr>
        <p:spPr bwMode="auto">
          <a:xfrm>
            <a:off x="467544" y="3789040"/>
            <a:ext cx="2722027"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900" dirty="0" smtClean="0">
                <a:solidFill>
                  <a:srgbClr val="2E83C3">
                    <a:lumMod val="50000"/>
                  </a:srgbClr>
                </a:solidFill>
                <a:latin typeface="Trebuchet MS"/>
                <a:ea typeface="微軟正黑體" pitchFamily="34" charset="-120"/>
              </a:rPr>
              <a:t>1.</a:t>
            </a:r>
            <a:r>
              <a:rPr lang="zh-TW" altLang="en-US" sz="1900" dirty="0" smtClean="0">
                <a:solidFill>
                  <a:srgbClr val="2E83C3">
                    <a:lumMod val="50000"/>
                  </a:srgbClr>
                </a:solidFill>
                <a:latin typeface="Trebuchet MS"/>
                <a:ea typeface="微軟正黑體" pitchFamily="34" charset="-120"/>
              </a:rPr>
              <a:t> </a:t>
            </a:r>
            <a:r>
              <a:rPr lang="en-US" altLang="zh-TW" sz="1900" dirty="0" smtClean="0">
                <a:solidFill>
                  <a:srgbClr val="2E83C3">
                    <a:lumMod val="50000"/>
                  </a:srgbClr>
                </a:solidFill>
                <a:latin typeface="Trebuchet MS"/>
                <a:ea typeface="微軟正黑體" pitchFamily="34" charset="-120"/>
              </a:rPr>
              <a:t>Introducing Products</a:t>
            </a:r>
            <a:endParaRPr lang="zh-HK" altLang="en-US" sz="1900" dirty="0" smtClean="0">
              <a:solidFill>
                <a:srgbClr val="2E83C3">
                  <a:lumMod val="50000"/>
                </a:srgbClr>
              </a:solidFill>
              <a:latin typeface="Trebuchet MS"/>
              <a:ea typeface="微軟正黑體" pitchFamily="34" charset="-120"/>
            </a:endParaRPr>
          </a:p>
        </p:txBody>
      </p:sp>
      <p:sp>
        <p:nvSpPr>
          <p:cNvPr id="46" name="文字方塊 19"/>
          <p:cNvSpPr txBox="1">
            <a:spLocks noChangeArrowheads="1"/>
          </p:cNvSpPr>
          <p:nvPr/>
        </p:nvSpPr>
        <p:spPr bwMode="auto">
          <a:xfrm>
            <a:off x="523334" y="4829090"/>
            <a:ext cx="4272323"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900" dirty="0" smtClean="0">
                <a:solidFill>
                  <a:srgbClr val="2E83C3">
                    <a:lumMod val="50000"/>
                  </a:srgbClr>
                </a:solidFill>
                <a:latin typeface="Trebuchet MS"/>
                <a:ea typeface="微軟正黑體" pitchFamily="34" charset="-120"/>
              </a:rPr>
              <a:t>2.</a:t>
            </a:r>
            <a:r>
              <a:rPr lang="zh-TW" altLang="en-US" sz="1900" dirty="0" smtClean="0">
                <a:solidFill>
                  <a:srgbClr val="2E83C3">
                    <a:lumMod val="50000"/>
                  </a:srgbClr>
                </a:solidFill>
                <a:latin typeface="Trebuchet MS"/>
                <a:ea typeface="微軟正黑體" pitchFamily="34" charset="-120"/>
              </a:rPr>
              <a:t> </a:t>
            </a:r>
            <a:r>
              <a:rPr lang="en-US" altLang="zh-TW" sz="1900" dirty="0" smtClean="0">
                <a:solidFill>
                  <a:srgbClr val="2E83C3">
                    <a:lumMod val="50000"/>
                  </a:srgbClr>
                </a:solidFill>
                <a:latin typeface="Trebuchet MS"/>
                <a:ea typeface="微軟正黑體" pitchFamily="34" charset="-120"/>
              </a:rPr>
              <a:t>Evaluation of Business Opportunity</a:t>
            </a:r>
            <a:endParaRPr lang="zh-HK" altLang="en-US" sz="1900" dirty="0" smtClean="0">
              <a:solidFill>
                <a:srgbClr val="2E83C3">
                  <a:lumMod val="50000"/>
                </a:srgbClr>
              </a:solidFill>
              <a:latin typeface="Trebuchet MS"/>
              <a:ea typeface="微軟正黑體" pitchFamily="34" charset="-120"/>
            </a:endParaRPr>
          </a:p>
        </p:txBody>
      </p:sp>
      <p:sp>
        <p:nvSpPr>
          <p:cNvPr id="47" name="文字方塊 20"/>
          <p:cNvSpPr txBox="1">
            <a:spLocks noChangeArrowheads="1"/>
          </p:cNvSpPr>
          <p:nvPr/>
        </p:nvSpPr>
        <p:spPr bwMode="auto">
          <a:xfrm>
            <a:off x="2857250" y="6021288"/>
            <a:ext cx="289976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2200" dirty="0" smtClean="0">
                <a:solidFill>
                  <a:srgbClr val="2E83C3">
                    <a:lumMod val="50000"/>
                  </a:srgbClr>
                </a:solidFill>
                <a:latin typeface="Trebuchet MS"/>
                <a:ea typeface="微軟正黑體" pitchFamily="34" charset="-120"/>
              </a:rPr>
              <a:t>Duplicate the Process</a:t>
            </a:r>
            <a:endParaRPr lang="zh-HK" altLang="en-US" sz="2200" dirty="0" smtClean="0">
              <a:solidFill>
                <a:srgbClr val="2E83C3">
                  <a:lumMod val="50000"/>
                </a:srgbClr>
              </a:solidFill>
              <a:latin typeface="Trebuchet MS"/>
              <a:ea typeface="微軟正黑體" pitchFamily="34" charset="-120"/>
            </a:endParaRPr>
          </a:p>
        </p:txBody>
      </p:sp>
      <p:grpSp>
        <p:nvGrpSpPr>
          <p:cNvPr id="27" name="Group 45"/>
          <p:cNvGrpSpPr>
            <a:grpSpLocks/>
          </p:cNvGrpSpPr>
          <p:nvPr/>
        </p:nvGrpSpPr>
        <p:grpSpPr bwMode="auto">
          <a:xfrm>
            <a:off x="-7966984" y="5752421"/>
            <a:ext cx="7762216" cy="646331"/>
            <a:chOff x="461645" y="4199956"/>
            <a:chExt cx="7761704" cy="646550"/>
          </a:xfrm>
        </p:grpSpPr>
        <p:sp>
          <p:nvSpPr>
            <p:cNvPr id="49" name="文字方塊 13"/>
            <p:cNvSpPr txBox="1">
              <a:spLocks noChangeArrowheads="1"/>
            </p:cNvSpPr>
            <p:nvPr/>
          </p:nvSpPr>
          <p:spPr bwMode="auto">
            <a:xfrm>
              <a:off x="2256621" y="4275138"/>
              <a:ext cx="1435298" cy="369457"/>
            </a:xfrm>
            <a:prstGeom prst="rect">
              <a:avLst/>
            </a:prstGeom>
            <a:noFill/>
            <a:ln w="9525">
              <a:noFill/>
              <a:miter lim="800000"/>
              <a:headEnd/>
              <a:tailEnd/>
            </a:ln>
          </p:spPr>
          <p:txBody>
            <a:bodyPr wrap="none">
              <a:spAutoFit/>
            </a:bodyPr>
            <a:lstStyle/>
            <a:p>
              <a:r>
                <a:rPr lang="en-US" altLang="zh-HK" dirty="0">
                  <a:solidFill>
                    <a:srgbClr val="2E83C3">
                      <a:lumMod val="50000"/>
                    </a:srgbClr>
                  </a:solidFill>
                  <a:latin typeface="Trebuchet MS"/>
                  <a:ea typeface="微軟正黑體" pitchFamily="34" charset="-120"/>
                </a:rPr>
                <a:t>Potential Ind.</a:t>
              </a:r>
              <a:endParaRPr lang="zh-HK" altLang="en-US" dirty="0">
                <a:solidFill>
                  <a:srgbClr val="2E83C3">
                    <a:lumMod val="50000"/>
                  </a:srgbClr>
                </a:solidFill>
                <a:latin typeface="Trebuchet MS"/>
                <a:ea typeface="微軟正黑體" pitchFamily="34" charset="-120"/>
              </a:endParaRPr>
            </a:p>
          </p:txBody>
        </p:sp>
        <p:sp>
          <p:nvSpPr>
            <p:cNvPr id="50" name="文字方塊 14"/>
            <p:cNvSpPr txBox="1">
              <a:spLocks noChangeArrowheads="1"/>
            </p:cNvSpPr>
            <p:nvPr/>
          </p:nvSpPr>
          <p:spPr bwMode="auto">
            <a:xfrm>
              <a:off x="461645" y="4199956"/>
              <a:ext cx="1152052" cy="646550"/>
            </a:xfrm>
            <a:prstGeom prst="rect">
              <a:avLst/>
            </a:prstGeom>
            <a:noFill/>
            <a:ln w="9525">
              <a:noFill/>
              <a:miter lim="800000"/>
              <a:headEnd/>
              <a:tailEnd/>
            </a:ln>
          </p:spPr>
          <p:txBody>
            <a:bodyPr wrap="square">
              <a:spAutoFit/>
            </a:bodyPr>
            <a:lstStyle/>
            <a:p>
              <a:r>
                <a:rPr lang="en-US" altLang="zh-TW" dirty="0">
                  <a:solidFill>
                    <a:srgbClr val="2E83C3">
                      <a:lumMod val="50000"/>
                    </a:srgbClr>
                  </a:solidFill>
                  <a:latin typeface="Trebuchet MS"/>
                  <a:ea typeface="微軟正黑體" pitchFamily="34" charset="-120"/>
                </a:rPr>
                <a:t>Getting started</a:t>
              </a:r>
              <a:endParaRPr lang="zh-HK" altLang="en-US" dirty="0">
                <a:solidFill>
                  <a:srgbClr val="2E83C3">
                    <a:lumMod val="50000"/>
                  </a:srgbClr>
                </a:solidFill>
                <a:latin typeface="Trebuchet MS"/>
                <a:ea typeface="微軟正黑體" pitchFamily="34" charset="-120"/>
              </a:endParaRPr>
            </a:p>
          </p:txBody>
        </p:sp>
        <p:sp>
          <p:nvSpPr>
            <p:cNvPr id="51" name="文字方塊 15"/>
            <p:cNvSpPr txBox="1">
              <a:spLocks noChangeArrowheads="1"/>
            </p:cNvSpPr>
            <p:nvPr/>
          </p:nvSpPr>
          <p:spPr bwMode="auto">
            <a:xfrm>
              <a:off x="4597494" y="4325222"/>
              <a:ext cx="969176"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800" dirty="0" smtClean="0">
                  <a:solidFill>
                    <a:srgbClr val="2E83C3">
                      <a:lumMod val="50000"/>
                    </a:srgbClr>
                  </a:solidFill>
                  <a:latin typeface="Trebuchet MS"/>
                  <a:ea typeface="微軟正黑體" pitchFamily="34" charset="-120"/>
                </a:rPr>
                <a:t>Partners</a:t>
              </a:r>
              <a:endParaRPr lang="zh-HK" altLang="en-US" sz="1800" dirty="0" smtClean="0">
                <a:solidFill>
                  <a:srgbClr val="2E83C3">
                    <a:lumMod val="50000"/>
                  </a:srgbClr>
                </a:solidFill>
                <a:latin typeface="Trebuchet MS"/>
                <a:ea typeface="微軟正黑體" pitchFamily="34" charset="-120"/>
              </a:endParaRPr>
            </a:p>
          </p:txBody>
        </p:sp>
        <p:cxnSp>
          <p:nvCxnSpPr>
            <p:cNvPr id="52" name="直線單箭頭接點 16"/>
            <p:cNvCxnSpPr/>
            <p:nvPr/>
          </p:nvCxnSpPr>
          <p:spPr>
            <a:xfrm flipV="1">
              <a:off x="3774539" y="4504858"/>
              <a:ext cx="822906" cy="63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3" name="直線單箭頭接點 17"/>
            <p:cNvCxnSpPr/>
            <p:nvPr/>
          </p:nvCxnSpPr>
          <p:spPr>
            <a:xfrm>
              <a:off x="1456942" y="4508034"/>
              <a:ext cx="793697" cy="3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4" name="直線單箭頭接點 21"/>
            <p:cNvCxnSpPr/>
            <p:nvPr/>
          </p:nvCxnSpPr>
          <p:spPr>
            <a:xfrm>
              <a:off x="5645878" y="4503270"/>
              <a:ext cx="731472" cy="158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5" name="文字方塊 22"/>
            <p:cNvSpPr txBox="1">
              <a:spLocks noChangeArrowheads="1"/>
            </p:cNvSpPr>
            <p:nvPr/>
          </p:nvSpPr>
          <p:spPr bwMode="auto">
            <a:xfrm>
              <a:off x="6437914" y="4319805"/>
              <a:ext cx="1785435" cy="369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lang="en-US" altLang="zh-TW" sz="1800" dirty="0" smtClean="0">
                  <a:solidFill>
                    <a:srgbClr val="2E83C3">
                      <a:lumMod val="50000"/>
                    </a:srgbClr>
                  </a:solidFill>
                  <a:latin typeface="Trebuchet MS"/>
                  <a:ea typeface="微軟正黑體" pitchFamily="34" charset="-120"/>
                </a:rPr>
                <a:t>Use the products</a:t>
              </a:r>
              <a:endParaRPr lang="zh-HK" altLang="en-US" sz="1800" dirty="0" smtClean="0">
                <a:solidFill>
                  <a:srgbClr val="2E83C3">
                    <a:lumMod val="50000"/>
                  </a:srgbClr>
                </a:solidFill>
                <a:latin typeface="Trebuchet MS"/>
                <a:ea typeface="微軟正黑體" pitchFamily="34" charset="-120"/>
              </a:endParaRPr>
            </a:p>
          </p:txBody>
        </p:sp>
      </p:grpSp>
      <p:grpSp>
        <p:nvGrpSpPr>
          <p:cNvPr id="9216" name="Group 53"/>
          <p:cNvGrpSpPr>
            <a:grpSpLocks/>
          </p:cNvGrpSpPr>
          <p:nvPr/>
        </p:nvGrpSpPr>
        <p:grpSpPr bwMode="auto">
          <a:xfrm>
            <a:off x="-7966984" y="6398752"/>
            <a:ext cx="7809806" cy="646331"/>
            <a:chOff x="458322" y="4919665"/>
            <a:chExt cx="7810617" cy="646549"/>
          </a:xfrm>
        </p:grpSpPr>
        <p:sp>
          <p:nvSpPr>
            <p:cNvPr id="57" name="文字方塊 23"/>
            <p:cNvSpPr txBox="1">
              <a:spLocks noChangeArrowheads="1"/>
            </p:cNvSpPr>
            <p:nvPr/>
          </p:nvSpPr>
          <p:spPr bwMode="auto">
            <a:xfrm>
              <a:off x="2253603" y="4921252"/>
              <a:ext cx="1589446" cy="369457"/>
            </a:xfrm>
            <a:prstGeom prst="rect">
              <a:avLst/>
            </a:prstGeom>
            <a:noFill/>
            <a:ln w="9525">
              <a:noFill/>
              <a:miter lim="800000"/>
              <a:headEnd/>
              <a:tailEnd/>
            </a:ln>
          </p:spPr>
          <p:txBody>
            <a:bodyPr wrap="none">
              <a:spAutoFit/>
            </a:bodyPr>
            <a:lstStyle/>
            <a:p>
              <a:r>
                <a:rPr lang="en-US" altLang="zh-HK" dirty="0">
                  <a:solidFill>
                    <a:srgbClr val="2E83C3">
                      <a:lumMod val="50000"/>
                    </a:srgbClr>
                  </a:solidFill>
                  <a:latin typeface="Trebuchet MS"/>
                  <a:ea typeface="微軟正黑體" pitchFamily="34" charset="-120"/>
                </a:rPr>
                <a:t>Potential Ind.</a:t>
              </a:r>
              <a:endParaRPr lang="zh-HK" altLang="en-US" dirty="0">
                <a:solidFill>
                  <a:srgbClr val="2E83C3">
                    <a:lumMod val="50000"/>
                  </a:srgbClr>
                </a:solidFill>
                <a:latin typeface="Trebuchet MS"/>
                <a:ea typeface="微軟正黑體" pitchFamily="34" charset="-120"/>
              </a:endParaRPr>
            </a:p>
          </p:txBody>
        </p:sp>
        <p:sp>
          <p:nvSpPr>
            <p:cNvPr id="58" name="文字方塊 24"/>
            <p:cNvSpPr txBox="1">
              <a:spLocks noChangeArrowheads="1"/>
            </p:cNvSpPr>
            <p:nvPr/>
          </p:nvSpPr>
          <p:spPr bwMode="auto">
            <a:xfrm>
              <a:off x="458322" y="4919665"/>
              <a:ext cx="1224263" cy="646549"/>
            </a:xfrm>
            <a:prstGeom prst="rect">
              <a:avLst/>
            </a:prstGeom>
            <a:noFill/>
            <a:ln w="9525">
              <a:noFill/>
              <a:miter lim="800000"/>
              <a:headEnd/>
              <a:tailEnd/>
            </a:ln>
          </p:spPr>
          <p:txBody>
            <a:bodyPr wrap="square">
              <a:spAutoFit/>
            </a:bodyPr>
            <a:lstStyle/>
            <a:p>
              <a:r>
                <a:rPr lang="en-US" altLang="zh-TW" dirty="0">
                  <a:solidFill>
                    <a:srgbClr val="2E83C3">
                      <a:lumMod val="50000"/>
                    </a:srgbClr>
                  </a:solidFill>
                  <a:latin typeface="Trebuchet MS"/>
                  <a:ea typeface="微軟正黑體" pitchFamily="34" charset="-120"/>
                </a:rPr>
                <a:t>Getting started</a:t>
              </a:r>
              <a:endParaRPr lang="zh-HK" altLang="en-US" dirty="0">
                <a:solidFill>
                  <a:srgbClr val="2E83C3">
                    <a:lumMod val="50000"/>
                  </a:srgbClr>
                </a:solidFill>
                <a:latin typeface="Trebuchet MS"/>
                <a:ea typeface="微軟正黑體" pitchFamily="34" charset="-120"/>
              </a:endParaRPr>
            </a:p>
          </p:txBody>
        </p:sp>
        <p:cxnSp>
          <p:nvCxnSpPr>
            <p:cNvPr id="59" name="直線單箭頭接點 26"/>
            <p:cNvCxnSpPr/>
            <p:nvPr/>
          </p:nvCxnSpPr>
          <p:spPr>
            <a:xfrm flipV="1">
              <a:off x="3786067" y="5153104"/>
              <a:ext cx="823045" cy="635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0" name="直線單箭頭接點 27"/>
            <p:cNvCxnSpPr/>
            <p:nvPr/>
          </p:nvCxnSpPr>
          <p:spPr>
            <a:xfrm>
              <a:off x="1439474" y="5156280"/>
              <a:ext cx="793832" cy="31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61" name="直線單箭頭接點 28"/>
            <p:cNvCxnSpPr/>
            <p:nvPr/>
          </p:nvCxnSpPr>
          <p:spPr>
            <a:xfrm>
              <a:off x="6494172" y="5178512"/>
              <a:ext cx="731596" cy="1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62" name="文字方塊 29"/>
            <p:cNvSpPr txBox="1">
              <a:spLocks noChangeArrowheads="1"/>
            </p:cNvSpPr>
            <p:nvPr/>
          </p:nvSpPr>
          <p:spPr bwMode="auto">
            <a:xfrm>
              <a:off x="4581425" y="4972745"/>
              <a:ext cx="1930537" cy="369457"/>
            </a:xfrm>
            <a:prstGeom prst="rect">
              <a:avLst/>
            </a:prstGeom>
            <a:noFill/>
            <a:ln w="9525">
              <a:noFill/>
              <a:miter lim="800000"/>
              <a:headEnd/>
              <a:tailEnd/>
            </a:ln>
          </p:spPr>
          <p:txBody>
            <a:bodyPr wrap="none">
              <a:spAutoFit/>
            </a:bodyPr>
            <a:lstStyle/>
            <a:p>
              <a:r>
                <a:rPr lang="en-US" altLang="zh-TW" dirty="0">
                  <a:solidFill>
                    <a:srgbClr val="2E83C3">
                      <a:lumMod val="50000"/>
                    </a:srgbClr>
                  </a:solidFill>
                  <a:latin typeface="Trebuchet MS"/>
                  <a:ea typeface="微軟正黑體" pitchFamily="34" charset="-120"/>
                </a:rPr>
                <a:t>Use the products</a:t>
              </a:r>
              <a:endParaRPr lang="zh-HK" altLang="en-US" dirty="0">
                <a:solidFill>
                  <a:srgbClr val="2E83C3">
                    <a:lumMod val="50000"/>
                  </a:srgbClr>
                </a:solidFill>
                <a:latin typeface="Trebuchet MS"/>
                <a:ea typeface="微軟正黑體" pitchFamily="34" charset="-120"/>
              </a:endParaRPr>
            </a:p>
          </p:txBody>
        </p:sp>
        <p:sp>
          <p:nvSpPr>
            <p:cNvPr id="63" name="文字方塊 30"/>
            <p:cNvSpPr txBox="1">
              <a:spLocks noChangeArrowheads="1"/>
            </p:cNvSpPr>
            <p:nvPr/>
          </p:nvSpPr>
          <p:spPr bwMode="auto">
            <a:xfrm>
              <a:off x="7227777" y="4999645"/>
              <a:ext cx="1041162" cy="369457"/>
            </a:xfrm>
            <a:prstGeom prst="rect">
              <a:avLst/>
            </a:prstGeom>
            <a:noFill/>
            <a:ln w="9525">
              <a:noFill/>
              <a:miter lim="800000"/>
              <a:headEnd/>
              <a:tailEnd/>
            </a:ln>
          </p:spPr>
          <p:txBody>
            <a:bodyPr wrap="none">
              <a:spAutoFit/>
            </a:bodyPr>
            <a:lstStyle/>
            <a:p>
              <a:r>
                <a:rPr lang="en-US" altLang="zh-TW" dirty="0">
                  <a:solidFill>
                    <a:srgbClr val="2E83C3">
                      <a:lumMod val="50000"/>
                    </a:srgbClr>
                  </a:solidFill>
                  <a:latin typeface="Trebuchet MS"/>
                  <a:ea typeface="微軟正黑體" pitchFamily="34" charset="-120"/>
                </a:rPr>
                <a:t>Partners</a:t>
              </a:r>
              <a:endParaRPr lang="zh-HK" altLang="en-US" dirty="0">
                <a:solidFill>
                  <a:srgbClr val="2E83C3">
                    <a:lumMod val="50000"/>
                  </a:srgbClr>
                </a:solidFill>
                <a:latin typeface="Trebuchet MS"/>
                <a:ea typeface="微軟正黑體" pitchFamily="34" charset="-120"/>
              </a:endParaRPr>
            </a:p>
          </p:txBody>
        </p:sp>
      </p:grpSp>
      <p:graphicFrame>
        <p:nvGraphicFramePr>
          <p:cNvPr id="2" name="Table 1"/>
          <p:cNvGraphicFramePr>
            <a:graphicFrameLocks noGrp="1"/>
          </p:cNvGraphicFramePr>
          <p:nvPr>
            <p:extLst>
              <p:ext uri="{D42A27DB-BD31-4B8C-83A1-F6EECF244321}">
                <p14:modId xmlns:p14="http://schemas.microsoft.com/office/powerpoint/2010/main" val="1433032533"/>
              </p:ext>
            </p:extLst>
          </p:nvPr>
        </p:nvGraphicFramePr>
        <p:xfrm>
          <a:off x="587896" y="1052736"/>
          <a:ext cx="7008441" cy="396240"/>
        </p:xfrm>
        <a:graphic>
          <a:graphicData uri="http://schemas.openxmlformats.org/drawingml/2006/table">
            <a:tbl>
              <a:tblPr firstRow="1" bandRow="1">
                <a:tableStyleId>{5C22544A-7EE6-4342-B048-85BDC9FD1C3A}</a:tableStyleId>
              </a:tblPr>
              <a:tblGrid>
                <a:gridCol w="743744"/>
                <a:gridCol w="432048"/>
                <a:gridCol w="1224136"/>
                <a:gridCol w="432048"/>
                <a:gridCol w="720080"/>
                <a:gridCol w="360040"/>
                <a:gridCol w="1224136"/>
                <a:gridCol w="360040"/>
                <a:gridCol w="1512169"/>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起步</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潛在人選</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顧客</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忠誠顧客</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夥伴</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r>
            </a:tbl>
          </a:graphicData>
        </a:graphic>
      </p:graphicFrame>
      <p:graphicFrame>
        <p:nvGraphicFramePr>
          <p:cNvPr id="65" name="Table 64"/>
          <p:cNvGraphicFramePr>
            <a:graphicFrameLocks noGrp="1"/>
          </p:cNvGraphicFramePr>
          <p:nvPr>
            <p:extLst>
              <p:ext uri="{D42A27DB-BD31-4B8C-83A1-F6EECF244321}">
                <p14:modId xmlns:p14="http://schemas.microsoft.com/office/powerpoint/2010/main" val="571889647"/>
              </p:ext>
            </p:extLst>
          </p:nvPr>
        </p:nvGraphicFramePr>
        <p:xfrm>
          <a:off x="611560" y="1988840"/>
          <a:ext cx="6610541" cy="396240"/>
        </p:xfrm>
        <a:graphic>
          <a:graphicData uri="http://schemas.openxmlformats.org/drawingml/2006/table">
            <a:tbl>
              <a:tblPr firstRow="1" bandRow="1">
                <a:tableStyleId>{5C22544A-7EE6-4342-B048-85BDC9FD1C3A}</a:tableStyleId>
              </a:tblPr>
              <a:tblGrid>
                <a:gridCol w="720080"/>
                <a:gridCol w="360040"/>
                <a:gridCol w="1224136"/>
                <a:gridCol w="360040"/>
                <a:gridCol w="720080"/>
                <a:gridCol w="360040"/>
                <a:gridCol w="2866125"/>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起步</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a:solidFill>
                          <a:schemeClr val="accent2">
                            <a:lumMod val="50000"/>
                          </a:schemeClr>
                        </a:solidFill>
                        <a:latin typeface="+mn-lt"/>
                        <a:ea typeface="華康儷中黑" panose="020B0509000000000000" pitchFamily="49" charset="-120"/>
                        <a:cs typeface="+mn-cs"/>
                      </a:endParaRPr>
                    </a:p>
                  </a:txBody>
                  <a:tcPr anchor="ctr">
                    <a:lnL w="12700" cmpd="sng">
                      <a:noFill/>
                    </a:lnL>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潛在人選</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夥伴</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使用產品</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r>
            </a:tbl>
          </a:graphicData>
        </a:graphic>
      </p:graphicFrame>
      <p:graphicFrame>
        <p:nvGraphicFramePr>
          <p:cNvPr id="66" name="Table 65"/>
          <p:cNvGraphicFramePr>
            <a:graphicFrameLocks noGrp="1"/>
          </p:cNvGraphicFramePr>
          <p:nvPr>
            <p:extLst>
              <p:ext uri="{D42A27DB-BD31-4B8C-83A1-F6EECF244321}">
                <p14:modId xmlns:p14="http://schemas.microsoft.com/office/powerpoint/2010/main" val="1152807980"/>
              </p:ext>
            </p:extLst>
          </p:nvPr>
        </p:nvGraphicFramePr>
        <p:xfrm>
          <a:off x="602895" y="2420888"/>
          <a:ext cx="6610541" cy="396240"/>
        </p:xfrm>
        <a:graphic>
          <a:graphicData uri="http://schemas.openxmlformats.org/drawingml/2006/table">
            <a:tbl>
              <a:tblPr firstRow="1" bandRow="1">
                <a:tableStyleId>{5C22544A-7EE6-4342-B048-85BDC9FD1C3A}</a:tableStyleId>
              </a:tblPr>
              <a:tblGrid>
                <a:gridCol w="720080"/>
                <a:gridCol w="360040"/>
                <a:gridCol w="1224136"/>
                <a:gridCol w="360040"/>
                <a:gridCol w="1224136"/>
                <a:gridCol w="360040"/>
                <a:gridCol w="2362069"/>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起步</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a:solidFill>
                          <a:schemeClr val="accent2">
                            <a:lumMod val="50000"/>
                          </a:schemeClr>
                        </a:solidFill>
                        <a:latin typeface="+mn-lt"/>
                        <a:ea typeface="華康儷中黑" panose="020B0509000000000000" pitchFamily="49" charset="-120"/>
                        <a:cs typeface="+mn-cs"/>
                      </a:endParaRPr>
                    </a:p>
                  </a:txBody>
                  <a:tcPr anchor="ctr">
                    <a:lnL w="12700" cmpd="sng">
                      <a:noFill/>
                    </a:lnL>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潛在人選</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使用產品</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0" kern="1200" dirty="0" smtClean="0">
                          <a:solidFill>
                            <a:schemeClr val="accent2">
                              <a:lumMod val="50000"/>
                            </a:schemeClr>
                          </a:solidFill>
                          <a:latin typeface="+mn-lt"/>
                          <a:ea typeface="華康儷中黑" panose="020B0509000000000000" pitchFamily="49" charset="-120"/>
                          <a:cs typeface="+mn-cs"/>
                          <a:sym typeface="Symbol"/>
                        </a:rPr>
                        <a:t></a:t>
                      </a:r>
                      <a:endParaRPr 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zh-TW" altLang="en-US" sz="2000" b="0" kern="1200" dirty="0" smtClean="0">
                          <a:solidFill>
                            <a:schemeClr val="accent2">
                              <a:lumMod val="50000"/>
                            </a:schemeClr>
                          </a:solidFill>
                          <a:latin typeface="+mn-lt"/>
                          <a:ea typeface="華康儷中黑" panose="020B0509000000000000" pitchFamily="49" charset="-120"/>
                          <a:cs typeface="+mn-cs"/>
                        </a:rPr>
                        <a:t>夥伴</a:t>
                      </a:r>
                      <a:endParaRPr lang="zh-HK" altLang="en-US" sz="2000" b="0" kern="1200" dirty="0" smtClean="0">
                        <a:solidFill>
                          <a:schemeClr val="accent2">
                            <a:lumMod val="50000"/>
                          </a:schemeClr>
                        </a:solidFill>
                        <a:latin typeface="+mn-lt"/>
                        <a:ea typeface="華康儷中黑" panose="020B0509000000000000" pitchFamily="49" charset="-120"/>
                        <a:cs typeface="+mn-cs"/>
                      </a:endParaRPr>
                    </a:p>
                  </a:txBody>
                  <a:tcPr anchor="ctr">
                    <a:noFill/>
                  </a:tcPr>
                </a:tc>
              </a:tr>
            </a:tbl>
          </a:graphicData>
        </a:graphic>
      </p:graphicFrame>
      <p:graphicFrame>
        <p:nvGraphicFramePr>
          <p:cNvPr id="67" name="Table 66"/>
          <p:cNvGraphicFramePr>
            <a:graphicFrameLocks noGrp="1"/>
          </p:cNvGraphicFramePr>
          <p:nvPr>
            <p:extLst>
              <p:ext uri="{D42A27DB-BD31-4B8C-83A1-F6EECF244321}">
                <p14:modId xmlns:p14="http://schemas.microsoft.com/office/powerpoint/2010/main" val="4125659774"/>
              </p:ext>
            </p:extLst>
          </p:nvPr>
        </p:nvGraphicFramePr>
        <p:xfrm>
          <a:off x="647423" y="4187552"/>
          <a:ext cx="6351145" cy="609600"/>
        </p:xfrm>
        <a:graphic>
          <a:graphicData uri="http://schemas.openxmlformats.org/drawingml/2006/table">
            <a:tbl>
              <a:tblPr firstRow="1" bandRow="1">
                <a:tableStyleId>{5C22544A-7EE6-4342-B048-85BDC9FD1C3A}</a:tableStyleId>
              </a:tblPr>
              <a:tblGrid>
                <a:gridCol w="963822"/>
                <a:gridCol w="296459"/>
                <a:gridCol w="1080120"/>
                <a:gridCol w="288032"/>
                <a:gridCol w="1107490"/>
                <a:gridCol w="332670"/>
                <a:gridCol w="1080120"/>
                <a:gridCol w="288032"/>
                <a:gridCol w="914400"/>
              </a:tblGrid>
              <a:tr h="546422">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Getting</a:t>
                      </a:r>
                      <a:r>
                        <a:rPr lang="en-US" altLang="zh-TW" sz="1700" b="0" kern="1200" baseline="0" dirty="0" smtClean="0">
                          <a:solidFill>
                            <a:schemeClr val="accent2">
                              <a:lumMod val="50000"/>
                            </a:schemeClr>
                          </a:solidFill>
                          <a:latin typeface="+mn-lt"/>
                          <a:ea typeface="華康儷中黑" panose="020B0509000000000000" pitchFamily="49" charset="-120"/>
                          <a:cs typeface="+mn-cs"/>
                        </a:rPr>
                        <a:t> Started</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HK" sz="1700" b="0" kern="1200" dirty="0" smtClean="0">
                          <a:solidFill>
                            <a:schemeClr val="accent2">
                              <a:lumMod val="50000"/>
                            </a:schemeClr>
                          </a:solidFill>
                          <a:latin typeface="+mn-lt"/>
                          <a:ea typeface="華康儷中黑" panose="020B0509000000000000" pitchFamily="49" charset="-120"/>
                          <a:cs typeface="+mn-cs"/>
                        </a:rPr>
                        <a:t>Prospect</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Customer</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Loyal customer</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Partner</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8" name="Table 67"/>
          <p:cNvGraphicFramePr>
            <a:graphicFrameLocks noGrp="1"/>
          </p:cNvGraphicFramePr>
          <p:nvPr>
            <p:extLst>
              <p:ext uri="{D42A27DB-BD31-4B8C-83A1-F6EECF244321}">
                <p14:modId xmlns:p14="http://schemas.microsoft.com/office/powerpoint/2010/main" val="3006300601"/>
              </p:ext>
            </p:extLst>
          </p:nvPr>
        </p:nvGraphicFramePr>
        <p:xfrm>
          <a:off x="681015" y="5229200"/>
          <a:ext cx="6051225" cy="370840"/>
        </p:xfrm>
        <a:graphic>
          <a:graphicData uri="http://schemas.openxmlformats.org/drawingml/2006/table">
            <a:tbl>
              <a:tblPr firstRow="1" bandRow="1">
                <a:tableStyleId>{5C22544A-7EE6-4342-B048-85BDC9FD1C3A}</a:tableStyleId>
              </a:tblPr>
              <a:tblGrid>
                <a:gridCol w="1744980"/>
                <a:gridCol w="273797"/>
                <a:gridCol w="1080120"/>
                <a:gridCol w="288032"/>
                <a:gridCol w="936104"/>
                <a:gridCol w="288032"/>
                <a:gridCol w="1440160"/>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Getting</a:t>
                      </a:r>
                      <a:r>
                        <a:rPr lang="en-US" altLang="zh-TW" sz="1700" b="0" kern="1200" baseline="0" dirty="0" smtClean="0">
                          <a:solidFill>
                            <a:schemeClr val="accent2">
                              <a:lumMod val="50000"/>
                            </a:schemeClr>
                          </a:solidFill>
                          <a:latin typeface="+mn-lt"/>
                          <a:ea typeface="華康儷中黑" panose="020B0509000000000000" pitchFamily="49" charset="-120"/>
                          <a:cs typeface="+mn-cs"/>
                        </a:rPr>
                        <a:t> Started</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HK" sz="1700" b="0" kern="1200" dirty="0" smtClean="0">
                          <a:solidFill>
                            <a:schemeClr val="accent2">
                              <a:lumMod val="50000"/>
                            </a:schemeClr>
                          </a:solidFill>
                          <a:latin typeface="+mn-lt"/>
                          <a:ea typeface="華康儷中黑" panose="020B0509000000000000" pitchFamily="49" charset="-120"/>
                          <a:cs typeface="+mn-cs"/>
                        </a:rPr>
                        <a:t>Prospect</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Partner</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Use product</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aphicFrame>
        <p:nvGraphicFramePr>
          <p:cNvPr id="69" name="Table 68"/>
          <p:cNvGraphicFramePr>
            <a:graphicFrameLocks noGrp="1"/>
          </p:cNvGraphicFramePr>
          <p:nvPr>
            <p:extLst>
              <p:ext uri="{D42A27DB-BD31-4B8C-83A1-F6EECF244321}">
                <p14:modId xmlns:p14="http://schemas.microsoft.com/office/powerpoint/2010/main" val="2840145787"/>
              </p:ext>
            </p:extLst>
          </p:nvPr>
        </p:nvGraphicFramePr>
        <p:xfrm>
          <a:off x="667325" y="5672048"/>
          <a:ext cx="6051225" cy="370840"/>
        </p:xfrm>
        <a:graphic>
          <a:graphicData uri="http://schemas.openxmlformats.org/drawingml/2006/table">
            <a:tbl>
              <a:tblPr firstRow="1" bandRow="1">
                <a:tableStyleId>{5C22544A-7EE6-4342-B048-85BDC9FD1C3A}</a:tableStyleId>
              </a:tblPr>
              <a:tblGrid>
                <a:gridCol w="1744980"/>
                <a:gridCol w="273797"/>
                <a:gridCol w="1080120"/>
                <a:gridCol w="288032"/>
                <a:gridCol w="1365599"/>
                <a:gridCol w="288032"/>
                <a:gridCol w="1010665"/>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Getting</a:t>
                      </a:r>
                      <a:r>
                        <a:rPr lang="en-US" altLang="zh-TW" sz="1700" b="0" kern="1200" baseline="0" dirty="0" smtClean="0">
                          <a:solidFill>
                            <a:schemeClr val="accent2">
                              <a:lumMod val="50000"/>
                            </a:schemeClr>
                          </a:solidFill>
                          <a:latin typeface="+mn-lt"/>
                          <a:ea typeface="華康儷中黑" panose="020B0509000000000000" pitchFamily="49" charset="-120"/>
                          <a:cs typeface="+mn-cs"/>
                        </a:rPr>
                        <a:t> Started</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HK" sz="1700" b="0" kern="1200" dirty="0" smtClean="0">
                          <a:solidFill>
                            <a:schemeClr val="accent2">
                              <a:lumMod val="50000"/>
                            </a:schemeClr>
                          </a:solidFill>
                          <a:latin typeface="+mn-lt"/>
                          <a:ea typeface="華康儷中黑" panose="020B0509000000000000" pitchFamily="49" charset="-120"/>
                          <a:cs typeface="+mn-cs"/>
                        </a:rPr>
                        <a:t>Prospect</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Use product</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700" b="0" kern="1200" dirty="0" smtClean="0">
                          <a:solidFill>
                            <a:schemeClr val="accent2">
                              <a:lumMod val="50000"/>
                            </a:schemeClr>
                          </a:solidFill>
                          <a:latin typeface="+mn-lt"/>
                          <a:ea typeface="華康儷中黑" panose="020B0509000000000000" pitchFamily="49" charset="-120"/>
                          <a:cs typeface="+mn-cs"/>
                          <a:sym typeface="Symbol"/>
                        </a:rPr>
                        <a:t></a:t>
                      </a:r>
                      <a:endParaRPr 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altLang="zh-TW" sz="1700" b="0" kern="1200" dirty="0" smtClean="0">
                          <a:solidFill>
                            <a:schemeClr val="accent2">
                              <a:lumMod val="50000"/>
                            </a:schemeClr>
                          </a:solidFill>
                          <a:latin typeface="+mn-lt"/>
                          <a:ea typeface="華康儷中黑" panose="020B0509000000000000" pitchFamily="49" charset="-120"/>
                          <a:cs typeface="+mn-cs"/>
                        </a:rPr>
                        <a:t>Partner</a:t>
                      </a:r>
                      <a:endParaRPr lang="zh-HK" altLang="en-US" sz="1700" b="0" kern="1200" dirty="0" smtClean="0">
                        <a:solidFill>
                          <a:schemeClr val="accent2">
                            <a:lumMod val="50000"/>
                          </a:schemeClr>
                        </a:solidFill>
                        <a:latin typeface="+mn-lt"/>
                        <a:ea typeface="華康儷中黑" panose="020B0509000000000000" pitchFamily="49" charset="-120"/>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39105382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字方塊 4"/>
          <p:cNvSpPr txBox="1"/>
          <p:nvPr/>
        </p:nvSpPr>
        <p:spPr>
          <a:xfrm>
            <a:off x="630238" y="4406778"/>
            <a:ext cx="3221682" cy="2031325"/>
          </a:xfrm>
          <a:prstGeom prst="rect">
            <a:avLst/>
          </a:prstGeom>
          <a:noFill/>
        </p:spPr>
        <p:txBody>
          <a:bodyPr wrap="square">
            <a:spAutoFit/>
          </a:bodyPr>
          <a:lstStyle/>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Shopping Annuity</a:t>
            </a: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45-year plan</a:t>
            </a: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M-shape society</a:t>
            </a: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Back-up plan</a:t>
            </a: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HK.SHOP.COM</a:t>
            </a:r>
          </a:p>
          <a:p>
            <a:pPr marL="231775" indent="-231775" fontAlgn="auto">
              <a:spcBef>
                <a:spcPts val="0"/>
              </a:spcBef>
              <a:spcAft>
                <a:spcPts val="0"/>
              </a:spcAft>
              <a:buFont typeface="Arial" panose="020B0604020202020204" pitchFamily="34" charset="0"/>
              <a:buChar char="•"/>
              <a:defRPr/>
            </a:pPr>
            <a:r>
              <a:rPr lang="en-US" altLang="zh-TW" dirty="0">
                <a:solidFill>
                  <a:srgbClr val="2E83C3">
                    <a:lumMod val="50000"/>
                  </a:srgbClr>
                </a:solidFill>
                <a:latin typeface="Trebuchet MS"/>
                <a:ea typeface="華康儷中黑" panose="020B0509000000000000" pitchFamily="49" charset="-120"/>
              </a:rPr>
              <a:t>Partner stores</a:t>
            </a:r>
            <a:endParaRPr kumimoji="0" lang="en-US" altLang="zh-TW"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0"/>
              </a:spcBef>
              <a:spcAft>
                <a:spcPts val="0"/>
              </a:spcAft>
              <a:buFont typeface="Arial" panose="020B0604020202020204" pitchFamily="34" charset="0"/>
              <a:buChar char="•"/>
              <a:defRPr/>
            </a:pPr>
            <a:r>
              <a:rPr kumimoji="0" lang="en-US" altLang="zh-TW" dirty="0" err="1">
                <a:solidFill>
                  <a:srgbClr val="2E83C3">
                    <a:lumMod val="50000"/>
                  </a:srgbClr>
                </a:solidFill>
                <a:latin typeface="Trebuchet MS"/>
                <a:ea typeface="華康儷中黑" panose="020B0509000000000000" pitchFamily="49" charset="-120"/>
                <a:cs typeface="Arial Unicode MS" pitchFamily="34" charset="-120"/>
              </a:rPr>
              <a:t>Cashback</a:t>
            </a:r>
            <a:endParaRPr kumimoji="0" lang="en-US" altLang="zh-TW"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25602" name="文字方塊 1"/>
          <p:cNvSpPr txBox="1">
            <a:spLocks noChangeArrowheads="1"/>
          </p:cNvSpPr>
          <p:nvPr/>
        </p:nvSpPr>
        <p:spPr bwMode="auto">
          <a:xfrm>
            <a:off x="356844" y="294409"/>
            <a:ext cx="39248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0"/>
              </a:spcBef>
              <a:spcAft>
                <a:spcPts val="0"/>
              </a:spcAft>
              <a:buFontTx/>
              <a:buNone/>
              <a:defRPr/>
            </a:pPr>
            <a:r>
              <a:rPr kumimoji="0" lang="zh-TW" altLang="en-US" sz="2400" dirty="0" smtClean="0">
                <a:solidFill>
                  <a:srgbClr val="5FCBEF">
                    <a:lumMod val="50000"/>
                  </a:srgbClr>
                </a:solidFill>
                <a:latin typeface="Trebuchet MS"/>
                <a:ea typeface="華康儷中黑" panose="020B0509000000000000" pitchFamily="49" charset="-120"/>
                <a:cs typeface="Arial Unicode MS" pitchFamily="34" charset="-120"/>
              </a:rPr>
              <a:t>招募是一個彼此交流的過程</a:t>
            </a:r>
          </a:p>
        </p:txBody>
      </p:sp>
      <p:sp>
        <p:nvSpPr>
          <p:cNvPr id="25603" name="文字方塊 2"/>
          <p:cNvSpPr txBox="1">
            <a:spLocks noChangeArrowheads="1"/>
          </p:cNvSpPr>
          <p:nvPr/>
        </p:nvSpPr>
        <p:spPr bwMode="auto">
          <a:xfrm>
            <a:off x="4701502" y="303039"/>
            <a:ext cx="23907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0"/>
              </a:spcBef>
              <a:spcAft>
                <a:spcPts val="0"/>
              </a:spcAft>
              <a:buFontTx/>
              <a:buNone/>
              <a:defRPr/>
            </a:pPr>
            <a:r>
              <a:rPr kumimoji="0" lang="zh-TW" altLang="en-US" sz="2400" dirty="0" smtClean="0">
                <a:solidFill>
                  <a:srgbClr val="C00000"/>
                </a:solidFill>
                <a:latin typeface="Trebuchet MS"/>
                <a:ea typeface="華康儷中黑" panose="020B0509000000000000" pitchFamily="49" charset="-120"/>
                <a:cs typeface="Arial Unicode MS" pitchFamily="34" charset="-120"/>
              </a:rPr>
              <a:t>引導商業思維</a:t>
            </a:r>
          </a:p>
        </p:txBody>
      </p:sp>
      <p:sp>
        <p:nvSpPr>
          <p:cNvPr id="4" name="向下箭號 3"/>
          <p:cNvSpPr/>
          <p:nvPr/>
        </p:nvSpPr>
        <p:spPr>
          <a:xfrm rot="16200000">
            <a:off x="4357963" y="289572"/>
            <a:ext cx="200569" cy="515536"/>
          </a:xfrm>
          <a:prstGeom prst="downArrow">
            <a:avLst>
              <a:gd name="adj1" fmla="val 50000"/>
              <a:gd name="adj2" fmla="val 87033"/>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ts val="0"/>
              </a:spcBef>
              <a:spcAft>
                <a:spcPts val="0"/>
              </a:spcAft>
              <a:defRPr/>
            </a:pPr>
            <a:endParaRPr lang="zh-HK" altLang="en-US">
              <a:solidFill>
                <a:srgbClr val="2E83C3">
                  <a:lumMod val="50000"/>
                </a:srgbClr>
              </a:solidFill>
            </a:endParaRPr>
          </a:p>
        </p:txBody>
      </p:sp>
      <p:sp>
        <p:nvSpPr>
          <p:cNvPr id="5" name="文字方塊 4"/>
          <p:cNvSpPr txBox="1"/>
          <p:nvPr/>
        </p:nvSpPr>
        <p:spPr>
          <a:xfrm>
            <a:off x="609899" y="821611"/>
            <a:ext cx="2664296" cy="2708434"/>
          </a:xfrm>
          <a:prstGeom prst="rect">
            <a:avLst/>
          </a:prstGeom>
          <a:noFill/>
        </p:spPr>
        <p:txBody>
          <a:bodyPr wrap="square">
            <a:spAutoFit/>
          </a:bodyPr>
          <a:lstStyle/>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消費轉投資</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45</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年計劃</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M</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 型社會</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後備計劃</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入門網站</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lang="zh-TW" altLang="en-US" sz="2000" dirty="0">
                <a:solidFill>
                  <a:srgbClr val="2E83C3">
                    <a:lumMod val="50000"/>
                  </a:srgbClr>
                </a:solidFill>
                <a:latin typeface="Trebuchet MS"/>
                <a:ea typeface="華康儷中黑" panose="020B0509000000000000" pitchFamily="49" charset="-120"/>
              </a:rPr>
              <a:t>夥</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伴商店</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現金回贈</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6" name="文字方塊 5"/>
          <p:cNvSpPr txBox="1"/>
          <p:nvPr/>
        </p:nvSpPr>
        <p:spPr>
          <a:xfrm>
            <a:off x="3275856" y="812927"/>
            <a:ext cx="3816350" cy="1938992"/>
          </a:xfrm>
          <a:prstGeom prst="rect">
            <a:avLst/>
          </a:prstGeom>
          <a:noFill/>
        </p:spPr>
        <p:txBody>
          <a:bodyPr>
            <a:spAutoFit/>
          </a:bodyPr>
          <a:lstStyle/>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ea typeface="華康儷中黑" panose="020B0509000000000000" pitchFamily="49" charset="-120"/>
                <a:cs typeface="Arial Unicode MS" pitchFamily="34" charset="-120"/>
              </a:rPr>
              <a:t>合作代替競爭 </a:t>
            </a:r>
            <a:r>
              <a:rPr kumimoji="0" lang="en-US" altLang="zh-TW" sz="2000" dirty="0">
                <a:solidFill>
                  <a:srgbClr val="2E83C3">
                    <a:lumMod val="50000"/>
                  </a:srgbClr>
                </a:solidFill>
                <a:ea typeface="華康儷中黑" panose="020B0509000000000000" pitchFamily="49" charset="-120"/>
                <a:cs typeface="Arial Unicode MS" pitchFamily="34" charset="-120"/>
              </a:rPr>
              <a:t>(MPCP</a:t>
            </a:r>
            <a:r>
              <a:rPr kumimoji="0" lang="zh-TW" altLang="en-US" sz="2000" dirty="0">
                <a:solidFill>
                  <a:srgbClr val="2E83C3">
                    <a:lumMod val="50000"/>
                  </a:srgbClr>
                </a:solidFill>
                <a:ea typeface="華康儷中黑" panose="020B0509000000000000" pitchFamily="49" charset="-120"/>
                <a:cs typeface="Arial Unicode MS" pitchFamily="34" charset="-120"/>
              </a:rPr>
              <a:t> 優勢</a:t>
            </a:r>
            <a:r>
              <a:rPr kumimoji="0" lang="en-US" altLang="zh-TW" sz="2000" dirty="0">
                <a:solidFill>
                  <a:srgbClr val="2E83C3">
                    <a:lumMod val="50000"/>
                  </a:srgbClr>
                </a:solidFill>
                <a:ea typeface="華康儷中黑" panose="020B0509000000000000" pitchFamily="49" charset="-120"/>
                <a:cs typeface="Arial Unicode MS" pitchFamily="34" charset="-120"/>
              </a:rPr>
              <a:t>)</a:t>
            </a:r>
            <a:r>
              <a:rPr kumimoji="0" lang="zh-TW" altLang="en-US" sz="2000" dirty="0">
                <a:solidFill>
                  <a:srgbClr val="2E83C3">
                    <a:lumMod val="50000"/>
                  </a:srgbClr>
                </a:solidFill>
                <a:ea typeface="華康儷中黑" panose="020B0509000000000000" pitchFamily="49" charset="-120"/>
                <a:cs typeface="Arial Unicode MS" pitchFamily="34" charset="-120"/>
              </a:rPr>
              <a:t> </a:t>
            </a:r>
          </a:p>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趨勢</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網上行銷</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a:t>
            </a:r>
          </a:p>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產品代理優勢</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一對一行銷威力</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600"/>
              </a:spcBef>
              <a:spcAft>
                <a:spcPts val="0"/>
              </a:spcAft>
              <a:buFont typeface="Arial" panose="020B0604020202020204" pitchFamily="34" charset="0"/>
              <a:buChar char="•"/>
              <a:defRPr/>
            </a:pP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社交購物</a:t>
            </a:r>
          </a:p>
        </p:txBody>
      </p:sp>
      <p:sp>
        <p:nvSpPr>
          <p:cNvPr id="25609" name="文字方塊 6"/>
          <p:cNvSpPr txBox="1">
            <a:spLocks noChangeArrowheads="1"/>
          </p:cNvSpPr>
          <p:nvPr/>
        </p:nvSpPr>
        <p:spPr bwMode="auto">
          <a:xfrm>
            <a:off x="3252321" y="2735814"/>
            <a:ext cx="2818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0"/>
              </a:spcBef>
              <a:spcAft>
                <a:spcPts val="0"/>
              </a:spcAft>
              <a:buFontTx/>
              <a:buNone/>
              <a:defRPr/>
            </a:pPr>
            <a:r>
              <a:rPr lang="zh-TW" altLang="en-US" sz="2000" dirty="0" smtClean="0">
                <a:solidFill>
                  <a:srgbClr val="2E83C3">
                    <a:lumMod val="50000"/>
                  </a:srgbClr>
                </a:solidFill>
                <a:latin typeface="Trebuchet MS"/>
                <a:ea typeface="華康儷中黑" panose="020B0509000000000000" pitchFamily="49" charset="-120"/>
              </a:rPr>
              <a:t>分析商機  </a:t>
            </a:r>
            <a:r>
              <a:rPr lang="en-US" altLang="zh-TW" sz="2000" dirty="0" smtClean="0">
                <a:solidFill>
                  <a:srgbClr val="2E83C3">
                    <a:lumMod val="50000"/>
                  </a:srgbClr>
                </a:solidFill>
                <a:latin typeface="Trebuchet MS"/>
                <a:ea typeface="華康儷中黑" panose="020B0509000000000000" pitchFamily="49" charset="-120"/>
              </a:rPr>
              <a:t>VS </a:t>
            </a:r>
            <a:r>
              <a:rPr lang="zh-TW" altLang="en-US" sz="2000" dirty="0" smtClean="0">
                <a:solidFill>
                  <a:srgbClr val="2E83C3">
                    <a:lumMod val="50000"/>
                  </a:srgbClr>
                </a:solidFill>
                <a:latin typeface="Trebuchet MS"/>
                <a:ea typeface="華康儷中黑" panose="020B0509000000000000" pitchFamily="49" charset="-120"/>
              </a:rPr>
              <a:t> 說服別人</a:t>
            </a:r>
            <a:endParaRPr lang="zh-HK" altLang="en-US" sz="2000" dirty="0" smtClean="0">
              <a:solidFill>
                <a:srgbClr val="2E83C3">
                  <a:lumMod val="50000"/>
                </a:srgbClr>
              </a:solidFill>
              <a:latin typeface="Trebuchet MS"/>
              <a:ea typeface="華康儷中黑" panose="020B0509000000000000" pitchFamily="49" charset="-120"/>
            </a:endParaRPr>
          </a:p>
        </p:txBody>
      </p:sp>
      <p:sp>
        <p:nvSpPr>
          <p:cNvPr id="8" name="文字方塊 1"/>
          <p:cNvSpPr txBox="1">
            <a:spLocks noChangeArrowheads="1"/>
          </p:cNvSpPr>
          <p:nvPr/>
        </p:nvSpPr>
        <p:spPr bwMode="auto">
          <a:xfrm>
            <a:off x="467544" y="3691850"/>
            <a:ext cx="71278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0"/>
              </a:spcBef>
              <a:spcAft>
                <a:spcPts val="0"/>
              </a:spcAft>
              <a:buFontTx/>
              <a:buNone/>
              <a:defRPr/>
            </a:pPr>
            <a:r>
              <a:rPr kumimoji="0" lang="en-US" altLang="zh-TW" sz="2000" b="1" dirty="0" smtClean="0">
                <a:solidFill>
                  <a:srgbClr val="5FCBEF">
                    <a:lumMod val="50000"/>
                  </a:srgbClr>
                </a:solidFill>
                <a:latin typeface="Trebuchet MS"/>
                <a:ea typeface="華康儷中黑" panose="020B0509000000000000" pitchFamily="49" charset="-120"/>
                <a:cs typeface="Arial Unicode MS" pitchFamily="34" charset="-120"/>
              </a:rPr>
              <a:t>Recruiting is a process of people interaction</a:t>
            </a:r>
            <a:endParaRPr kumimoji="0" lang="zh-TW" altLang="en-US" sz="2000" b="1" dirty="0" smtClean="0">
              <a:solidFill>
                <a:srgbClr val="5FCBEF">
                  <a:lumMod val="50000"/>
                </a:srgbClr>
              </a:solidFill>
              <a:latin typeface="Trebuchet MS"/>
              <a:ea typeface="華康儷中黑" panose="020B0509000000000000" pitchFamily="49" charset="-120"/>
              <a:cs typeface="Arial Unicode MS" pitchFamily="34" charset="-120"/>
            </a:endParaRPr>
          </a:p>
        </p:txBody>
      </p:sp>
      <p:sp>
        <p:nvSpPr>
          <p:cNvPr id="9" name="文字方塊 2"/>
          <p:cNvSpPr txBox="1">
            <a:spLocks noChangeArrowheads="1"/>
          </p:cNvSpPr>
          <p:nvPr/>
        </p:nvSpPr>
        <p:spPr bwMode="auto">
          <a:xfrm>
            <a:off x="1115616" y="4005335"/>
            <a:ext cx="44644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0"/>
              </a:spcBef>
              <a:spcAft>
                <a:spcPts val="0"/>
              </a:spcAft>
              <a:buFontTx/>
              <a:buNone/>
              <a:defRPr/>
            </a:pPr>
            <a:r>
              <a:rPr kumimoji="0" lang="en-US" altLang="zh-TW" sz="2000" dirty="0" smtClean="0">
                <a:solidFill>
                  <a:srgbClr val="C00000"/>
                </a:solidFill>
                <a:latin typeface="Trebuchet MS"/>
                <a:ea typeface="華康儷中黑" panose="020B0509000000000000" pitchFamily="49" charset="-120"/>
                <a:cs typeface="Arial Unicode MS" pitchFamily="34" charset="-120"/>
              </a:rPr>
              <a:t>Lead to Business Mindset</a:t>
            </a:r>
            <a:endParaRPr kumimoji="0" lang="zh-TW" altLang="en-US" sz="2000" dirty="0" smtClean="0">
              <a:solidFill>
                <a:srgbClr val="C00000"/>
              </a:solidFill>
              <a:latin typeface="Trebuchet MS"/>
              <a:ea typeface="華康儷中黑" panose="020B0509000000000000" pitchFamily="49" charset="-120"/>
              <a:cs typeface="Arial Unicode MS" pitchFamily="34" charset="-120"/>
            </a:endParaRPr>
          </a:p>
        </p:txBody>
      </p:sp>
      <p:sp>
        <p:nvSpPr>
          <p:cNvPr id="12" name="文字方塊 5"/>
          <p:cNvSpPr txBox="1"/>
          <p:nvPr/>
        </p:nvSpPr>
        <p:spPr>
          <a:xfrm>
            <a:off x="3340233" y="4424425"/>
            <a:ext cx="4174803" cy="1754326"/>
          </a:xfrm>
          <a:prstGeom prst="rect">
            <a:avLst/>
          </a:prstGeom>
          <a:noFill/>
        </p:spPr>
        <p:txBody>
          <a:bodyPr wrap="square">
            <a:spAutoFit/>
          </a:bodyPr>
          <a:lstStyle/>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Cooperation instead of competition </a:t>
            </a:r>
            <a:b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b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(Pros of MPCP)</a:t>
            </a:r>
            <a:endParaRPr kumimoji="0" lang="zh-TW" altLang="en-US" dirty="0">
              <a:solidFill>
                <a:srgbClr val="2E83C3">
                  <a:lumMod val="50000"/>
                </a:srgbClr>
              </a:solidFill>
              <a:latin typeface="Trebuchet MS"/>
              <a:ea typeface="華康儷中黑" panose="020B0509000000000000" pitchFamily="49" charset="-120"/>
              <a:cs typeface="Arial Unicode MS" pitchFamily="34" charset="-120"/>
            </a:endParaRP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Trend (Internet Marketing)</a:t>
            </a: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Pros of Product Brokerage</a:t>
            </a: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Power of One-to-One Marketing</a:t>
            </a:r>
          </a:p>
          <a:p>
            <a:pPr marL="231775" indent="-231775" fontAlgn="auto">
              <a:spcBef>
                <a:spcPts val="0"/>
              </a:spcBef>
              <a:spcAft>
                <a:spcPts val="0"/>
              </a:spcAft>
              <a:buFont typeface="Arial" panose="020B0604020202020204" pitchFamily="34" charset="0"/>
              <a:buChar char="•"/>
              <a:defRPr/>
            </a:pPr>
            <a:r>
              <a:rPr kumimoji="0" lang="en-US" altLang="zh-TW" dirty="0">
                <a:solidFill>
                  <a:srgbClr val="2E83C3">
                    <a:lumMod val="50000"/>
                  </a:srgbClr>
                </a:solidFill>
                <a:latin typeface="Trebuchet MS"/>
                <a:ea typeface="華康儷中黑" panose="020B0509000000000000" pitchFamily="49" charset="-120"/>
                <a:cs typeface="Arial Unicode MS" pitchFamily="34" charset="-120"/>
              </a:rPr>
              <a:t>Social Shopping</a:t>
            </a:r>
          </a:p>
        </p:txBody>
      </p:sp>
      <p:sp>
        <p:nvSpPr>
          <p:cNvPr id="13" name="文字方塊 6"/>
          <p:cNvSpPr txBox="1">
            <a:spLocks noChangeArrowheads="1"/>
          </p:cNvSpPr>
          <p:nvPr/>
        </p:nvSpPr>
        <p:spPr bwMode="auto">
          <a:xfrm>
            <a:off x="3340233" y="6053807"/>
            <a:ext cx="34768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ts val="0"/>
              </a:spcBef>
              <a:spcAft>
                <a:spcPts val="0"/>
              </a:spcAft>
              <a:buFontTx/>
              <a:buNone/>
              <a:defRPr/>
            </a:pPr>
            <a:r>
              <a:rPr lang="en-US" altLang="zh-TW" sz="1700" dirty="0" smtClean="0">
                <a:solidFill>
                  <a:srgbClr val="2E83C3">
                    <a:lumMod val="50000"/>
                  </a:srgbClr>
                </a:solidFill>
                <a:latin typeface="Trebuchet MS"/>
                <a:ea typeface="華康儷中黑" panose="020B0509000000000000" pitchFamily="49" charset="-120"/>
              </a:rPr>
              <a:t>Evaluation of Business Opportunity VS</a:t>
            </a:r>
            <a:r>
              <a:rPr lang="zh-TW" altLang="en-US" sz="1700" dirty="0" smtClean="0">
                <a:solidFill>
                  <a:srgbClr val="2E83C3">
                    <a:lumMod val="50000"/>
                  </a:srgbClr>
                </a:solidFill>
                <a:latin typeface="Trebuchet MS"/>
                <a:ea typeface="華康儷中黑" panose="020B0509000000000000" pitchFamily="49" charset="-120"/>
              </a:rPr>
              <a:t> </a:t>
            </a:r>
            <a:r>
              <a:rPr lang="en-US" altLang="zh-TW" sz="1700" dirty="0" smtClean="0">
                <a:solidFill>
                  <a:srgbClr val="2E83C3">
                    <a:lumMod val="50000"/>
                  </a:srgbClr>
                </a:solidFill>
                <a:latin typeface="Trebuchet MS"/>
                <a:ea typeface="華康儷中黑" panose="020B0509000000000000" pitchFamily="49" charset="-120"/>
              </a:rPr>
              <a:t>Persuade People</a:t>
            </a:r>
            <a:endParaRPr lang="zh-HK" altLang="en-US" sz="1700" dirty="0" smtClean="0">
              <a:solidFill>
                <a:srgbClr val="2E83C3">
                  <a:lumMod val="50000"/>
                </a:srgbClr>
              </a:solidFill>
              <a:latin typeface="Trebuchet MS"/>
              <a:ea typeface="華康儷中黑" panose="020B0509000000000000" pitchFamily="49" charset="-120"/>
            </a:endParaRPr>
          </a:p>
        </p:txBody>
      </p:sp>
      <p:sp>
        <p:nvSpPr>
          <p:cNvPr id="14" name="向下箭號 3"/>
          <p:cNvSpPr/>
          <p:nvPr/>
        </p:nvSpPr>
        <p:spPr>
          <a:xfrm rot="16200000">
            <a:off x="757563" y="3935314"/>
            <a:ext cx="200569" cy="515536"/>
          </a:xfrm>
          <a:prstGeom prst="downArrow">
            <a:avLst>
              <a:gd name="adj1" fmla="val 50000"/>
              <a:gd name="adj2" fmla="val 87033"/>
            </a:avLst>
          </a:prstGeom>
        </p:spPr>
        <p:style>
          <a:lnRef idx="0">
            <a:schemeClr val="accent1"/>
          </a:lnRef>
          <a:fillRef idx="3">
            <a:schemeClr val="accent1"/>
          </a:fillRef>
          <a:effectRef idx="3">
            <a:schemeClr val="accent1"/>
          </a:effectRef>
          <a:fontRef idx="minor">
            <a:schemeClr val="lt1"/>
          </a:fontRef>
        </p:style>
        <p:txBody>
          <a:bodyPr anchor="ctr"/>
          <a:lstStyle/>
          <a:p>
            <a:pPr algn="ctr">
              <a:spcBef>
                <a:spcPts val="0"/>
              </a:spcBef>
              <a:spcAft>
                <a:spcPts val="0"/>
              </a:spcAft>
              <a:defRPr/>
            </a:pPr>
            <a:endParaRPr lang="zh-HK" altLang="en-US">
              <a:solidFill>
                <a:srgbClr val="2E83C3">
                  <a:lumMod val="50000"/>
                </a:srgbClr>
              </a:solidFill>
            </a:endParaRPr>
          </a:p>
        </p:txBody>
      </p:sp>
    </p:spTree>
    <p:extLst>
      <p:ext uri="{BB962C8B-B14F-4D97-AF65-F5344CB8AC3E}">
        <p14:creationId xmlns:p14="http://schemas.microsoft.com/office/powerpoint/2010/main" val="1549280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文字方塊 1"/>
          <p:cNvSpPr txBox="1">
            <a:spLocks noChangeArrowheads="1"/>
          </p:cNvSpPr>
          <p:nvPr/>
        </p:nvSpPr>
        <p:spPr bwMode="auto">
          <a:xfrm>
            <a:off x="412212" y="616199"/>
            <a:ext cx="365722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charset="0"/>
              <a:buNone/>
              <a:defRPr/>
            </a:pPr>
            <a:r>
              <a:rPr kumimoji="0" lang="zh-TW" altLang="en-US" dirty="0">
                <a:solidFill>
                  <a:srgbClr val="5FCBEF">
                    <a:lumMod val="50000"/>
                  </a:srgbClr>
                </a:solidFill>
                <a:latin typeface="Trebuchet MS"/>
                <a:ea typeface="華康儷中黑" panose="020B0509000000000000" pitchFamily="49" charset="-120"/>
                <a:cs typeface="Arial Unicode MS" pitchFamily="34" charset="-120"/>
              </a:rPr>
              <a:t>借力</a:t>
            </a:r>
            <a:r>
              <a:rPr kumimoji="0" lang="en-US" altLang="zh-TW" dirty="0">
                <a:solidFill>
                  <a:srgbClr val="5FCBEF">
                    <a:lumMod val="50000"/>
                  </a:srgbClr>
                </a:solidFill>
                <a:latin typeface="Trebuchet MS"/>
                <a:ea typeface="華康儷中黑" panose="020B0509000000000000" pitchFamily="49" charset="-120"/>
                <a:cs typeface="Arial Unicode MS" pitchFamily="34" charset="-120"/>
              </a:rPr>
              <a:t>(</a:t>
            </a:r>
            <a:r>
              <a:rPr kumimoji="0" lang="zh-TW" altLang="en-US" dirty="0">
                <a:solidFill>
                  <a:srgbClr val="5FCBEF">
                    <a:lumMod val="50000"/>
                  </a:srgbClr>
                </a:solidFill>
                <a:latin typeface="Trebuchet MS"/>
                <a:ea typeface="華康儷中黑" panose="020B0509000000000000" pitchFamily="49" charset="-120"/>
                <a:cs typeface="Arial Unicode MS" pitchFamily="34" charset="-120"/>
              </a:rPr>
              <a:t>工具篇</a:t>
            </a:r>
            <a:r>
              <a:rPr kumimoji="0" lang="en-US" altLang="zh-TW" dirty="0">
                <a:solidFill>
                  <a:srgbClr val="5FCBEF">
                    <a:lumMod val="50000"/>
                  </a:srgbClr>
                </a:solidFill>
                <a:latin typeface="Trebuchet MS"/>
                <a:ea typeface="華康儷中黑" panose="020B0509000000000000" pitchFamily="49" charset="-120"/>
                <a:cs typeface="Arial Unicode MS" pitchFamily="34" charset="-120"/>
              </a:rPr>
              <a:t>)</a:t>
            </a:r>
            <a:endParaRPr kumimoji="0" lang="zh-TW" altLang="en-US" dirty="0">
              <a:solidFill>
                <a:srgbClr val="5FCBEF">
                  <a:lumMod val="50000"/>
                </a:srgbClr>
              </a:solidFill>
              <a:latin typeface="Trebuchet MS"/>
              <a:ea typeface="華康儷中黑" panose="020B0509000000000000" pitchFamily="49" charset="-120"/>
              <a:cs typeface="Arial Unicode MS" pitchFamily="34" charset="-120"/>
            </a:endParaRPr>
          </a:p>
        </p:txBody>
      </p:sp>
      <p:sp>
        <p:nvSpPr>
          <p:cNvPr id="3" name="文字方塊 2"/>
          <p:cNvSpPr txBox="1"/>
          <p:nvPr/>
        </p:nvSpPr>
        <p:spPr>
          <a:xfrm>
            <a:off x="395486" y="1321942"/>
            <a:ext cx="3600449" cy="4816703"/>
          </a:xfrm>
          <a:prstGeom prst="rect">
            <a:avLst/>
          </a:prstGeom>
          <a:noFill/>
        </p:spPr>
        <p:txBody>
          <a:bodyPr wrap="square">
            <a:spAutoFit/>
          </a:bodyPr>
          <a:lstStyle/>
          <a:p>
            <a:pPr marL="225425" indent="-225425" fontAlgn="auto">
              <a:spcBef>
                <a:spcPts val="600"/>
              </a:spcBef>
              <a:spcAft>
                <a:spcPts val="60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入門網站 </a:t>
            </a:r>
            <a:r>
              <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rPr>
              <a:t>(</a:t>
            </a: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香港、台灣、澳洲、美國</a:t>
            </a:r>
            <a:r>
              <a:rPr kumimoji="0" lang="zh-TW" altLang="en-US" sz="2200" dirty="0">
                <a:solidFill>
                  <a:srgbClr val="2E83C3">
                    <a:lumMod val="50000"/>
                  </a:srgbClr>
                </a:solidFill>
                <a:ea typeface="華康儷中黑" panose="020B0509000000000000" pitchFamily="49" charset="-120"/>
                <a:cs typeface="Arial Unicode MS" pitchFamily="34" charset="-120"/>
              </a:rPr>
              <a:t>、</a:t>
            </a: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全球</a:t>
            </a:r>
            <a:r>
              <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rPr>
              <a:t>)</a:t>
            </a:r>
          </a:p>
          <a:p>
            <a:pPr marL="225425" indent="-225425" fontAlgn="auto">
              <a:spcBef>
                <a:spcPts val="600"/>
              </a:spcBef>
              <a:spcAft>
                <a:spcPts val="60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迷你網站 </a:t>
            </a:r>
            <a:r>
              <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rPr>
              <a:t>(Motives</a:t>
            </a:r>
            <a:r>
              <a:rPr kumimoji="0" lang="en-US" altLang="zh-TW" sz="2200" baseline="30000" dirty="0">
                <a:solidFill>
                  <a:srgbClr val="2E83C3">
                    <a:lumMod val="50000"/>
                  </a:srgbClr>
                </a:solidFill>
                <a:latin typeface="Trebuchet MS"/>
                <a:ea typeface="華康儷中黑" panose="020B0509000000000000" pitchFamily="49" charset="-120"/>
                <a:cs typeface="Arial Unicode MS" pitchFamily="34" charset="-120"/>
              </a:rPr>
              <a:t>®</a:t>
            </a:r>
            <a:r>
              <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rPr>
              <a:t>)</a:t>
            </a:r>
          </a:p>
          <a:p>
            <a:pPr marL="225425" indent="-225425" fontAlgn="auto">
              <a:spcBef>
                <a:spcPts val="600"/>
              </a:spcBef>
              <a:spcAft>
                <a:spcPts val="600"/>
              </a:spcAft>
              <a:buFont typeface="Arial" panose="020B0604020202020204" pitchFamily="34" charset="0"/>
              <a:buChar char="•"/>
              <a:defRPr/>
            </a:pPr>
            <a:r>
              <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rPr>
              <a:t>22</a:t>
            </a: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 分鐘超連鎖</a:t>
            </a:r>
            <a:r>
              <a:rPr kumimoji="0" lang="zh-TW" altLang="en-US" sz="2200" dirty="0">
                <a:solidFill>
                  <a:srgbClr val="2E83C3">
                    <a:lumMod val="50000"/>
                  </a:srgbClr>
                </a:solidFill>
                <a:latin typeface="Calibri"/>
                <a:ea typeface="華康儷中黑" panose="020B0509000000000000" pitchFamily="49" charset="-120"/>
                <a:cs typeface="Arial Unicode MS" pitchFamily="34" charset="-120"/>
              </a:rPr>
              <a:t>™</a:t>
            </a: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事業商機短片</a:t>
            </a:r>
            <a:endPar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endParaRPr>
          </a:p>
          <a:p>
            <a:pPr marL="225425" indent="-225425" fontAlgn="auto">
              <a:spcBef>
                <a:spcPts val="600"/>
              </a:spcBef>
              <a:spcAft>
                <a:spcPts val="60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超連鎖</a:t>
            </a:r>
            <a:r>
              <a:rPr kumimoji="0" lang="zh-TW" altLang="en-US" sz="2200" dirty="0">
                <a:solidFill>
                  <a:srgbClr val="2E83C3">
                    <a:lumMod val="50000"/>
                  </a:srgbClr>
                </a:solidFill>
                <a:latin typeface="Calibri"/>
                <a:ea typeface="華康儷中黑" panose="020B0509000000000000" pitchFamily="49" charset="-120"/>
                <a:cs typeface="Arial Unicode MS" pitchFamily="34" charset="-120"/>
              </a:rPr>
              <a:t>™</a:t>
            </a: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事業簡報會</a:t>
            </a:r>
            <a:endPar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endParaRPr>
          </a:p>
          <a:p>
            <a:pPr marL="225425" indent="-225425" fontAlgn="auto">
              <a:spcBef>
                <a:spcPts val="600"/>
              </a:spcBef>
              <a:spcAft>
                <a:spcPts val="60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會議聯盟系統</a:t>
            </a:r>
            <a:endPar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endParaRPr>
          </a:p>
          <a:p>
            <a:pPr marL="225425" indent="-225425" fontAlgn="auto">
              <a:spcBef>
                <a:spcPts val="600"/>
              </a:spcBef>
              <a:spcAft>
                <a:spcPts val="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起步指南</a:t>
            </a:r>
            <a:endPar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endParaRPr>
          </a:p>
          <a:p>
            <a:pPr marL="225425" indent="-225425" fontAlgn="auto">
              <a:spcBef>
                <a:spcPts val="600"/>
              </a:spcBef>
              <a:spcAft>
                <a:spcPts val="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年報</a:t>
            </a:r>
            <a:endPar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endParaRPr>
          </a:p>
          <a:p>
            <a:pPr marL="225425" indent="-225425" fontAlgn="auto">
              <a:spcBef>
                <a:spcPts val="600"/>
              </a:spcBef>
              <a:spcAft>
                <a:spcPts val="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產品目錄</a:t>
            </a:r>
            <a:endPar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endParaRPr>
          </a:p>
          <a:p>
            <a:pPr marL="225425" indent="-225425" fontAlgn="auto">
              <a:spcBef>
                <a:spcPts val="600"/>
              </a:spcBef>
              <a:spcAft>
                <a:spcPts val="0"/>
              </a:spcAft>
              <a:buFont typeface="Arial" panose="020B0604020202020204" pitchFamily="34" charset="0"/>
              <a:buChar char="•"/>
              <a:defRPr/>
            </a:pPr>
            <a:r>
              <a:rPr kumimoji="0" lang="zh-TW" altLang="en-US" sz="2200" dirty="0">
                <a:solidFill>
                  <a:srgbClr val="2E83C3">
                    <a:lumMod val="50000"/>
                  </a:srgbClr>
                </a:solidFill>
                <a:latin typeface="Trebuchet MS"/>
                <a:ea typeface="華康儷中黑" panose="020B0509000000000000" pitchFamily="49" charset="-120"/>
                <a:cs typeface="Arial Unicode MS" pitchFamily="34" charset="-120"/>
              </a:rPr>
              <a:t>居家購物清單</a:t>
            </a:r>
            <a:endParaRPr kumimoji="0" lang="en-US" altLang="zh-TW" sz="2200"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4" name="文字方塊 1"/>
          <p:cNvSpPr txBox="1">
            <a:spLocks noChangeArrowheads="1"/>
          </p:cNvSpPr>
          <p:nvPr/>
        </p:nvSpPr>
        <p:spPr bwMode="auto">
          <a:xfrm>
            <a:off x="4139952" y="389655"/>
            <a:ext cx="280831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en-US" altLang="zh-TW" sz="2600" dirty="0">
                <a:solidFill>
                  <a:srgbClr val="5FCBEF">
                    <a:lumMod val="50000"/>
                  </a:srgbClr>
                </a:solidFill>
                <a:latin typeface="Trebuchet MS"/>
                <a:ea typeface="微軟正黑體" pitchFamily="34" charset="-120"/>
                <a:cs typeface="Arial Unicode MS" pitchFamily="34" charset="-120"/>
              </a:rPr>
              <a:t>Leverage your Effort (Tools)</a:t>
            </a:r>
            <a:endParaRPr kumimoji="0" lang="zh-TW" altLang="en-US" sz="2600" dirty="0">
              <a:solidFill>
                <a:srgbClr val="5FCBEF">
                  <a:lumMod val="50000"/>
                </a:srgbClr>
              </a:solidFill>
              <a:latin typeface="Trebuchet MS"/>
              <a:ea typeface="微軟正黑體" pitchFamily="34" charset="-120"/>
              <a:cs typeface="Arial Unicode MS" pitchFamily="34" charset="-120"/>
            </a:endParaRPr>
          </a:p>
        </p:txBody>
      </p:sp>
      <p:sp>
        <p:nvSpPr>
          <p:cNvPr id="5" name="文字方塊 2"/>
          <p:cNvSpPr txBox="1"/>
          <p:nvPr/>
        </p:nvSpPr>
        <p:spPr>
          <a:xfrm>
            <a:off x="4163924" y="1375730"/>
            <a:ext cx="3144380" cy="4401205"/>
          </a:xfrm>
          <a:prstGeom prst="rect">
            <a:avLst/>
          </a:prstGeom>
          <a:noFill/>
        </p:spPr>
        <p:txBody>
          <a:bodyPr wrap="square">
            <a:spAutoFit/>
          </a:bodyPr>
          <a:lstStyle/>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SHOP.COM</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 </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(HK</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TW</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AU</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US</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 、</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Global)</a:t>
            </a: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Mini-websites</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 </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(Motives</a:t>
            </a:r>
            <a:r>
              <a:rPr kumimoji="0" lang="en-US" altLang="zh-TW" sz="2000" baseline="30000" dirty="0">
                <a:solidFill>
                  <a:srgbClr val="2E83C3">
                    <a:lumMod val="50000"/>
                  </a:srgbClr>
                </a:solidFill>
                <a:ea typeface="華康儷中黑" panose="020B0509000000000000" pitchFamily="49" charset="-120"/>
                <a:cs typeface="Arial Unicode MS" pitchFamily="34" charset="-120"/>
              </a:rPr>
              <a:t>®</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a:t>
            </a: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22</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 </a:t>
            </a: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minutes UBP Video</a:t>
            </a: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UBP</a:t>
            </a: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NMTSS</a:t>
            </a:r>
            <a:r>
              <a:rPr kumimoji="0" lang="zh-TW" altLang="en-US" sz="2000" dirty="0">
                <a:solidFill>
                  <a:srgbClr val="2E83C3">
                    <a:lumMod val="50000"/>
                  </a:srgbClr>
                </a:solidFill>
                <a:latin typeface="Trebuchet MS"/>
                <a:ea typeface="華康儷中黑" panose="020B0509000000000000" pitchFamily="49" charset="-120"/>
                <a:cs typeface="Arial Unicode MS" pitchFamily="34" charset="-120"/>
              </a:rPr>
              <a:t> </a:t>
            </a:r>
            <a:endPar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endParaRP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Getting Started Guide</a:t>
            </a: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Annual Report</a:t>
            </a: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Product Catalog</a:t>
            </a:r>
          </a:p>
          <a:p>
            <a:pPr marL="225425" indent="-225425" fontAlgn="auto">
              <a:spcBef>
                <a:spcPts val="1200"/>
              </a:spcBef>
              <a:spcAft>
                <a:spcPts val="0"/>
              </a:spcAft>
              <a:buFont typeface="Arial" panose="020B0604020202020204" pitchFamily="34" charset="0"/>
              <a:buChar char="•"/>
              <a:defRPr/>
            </a:pPr>
            <a:r>
              <a:rPr kumimoji="0" lang="en-US" altLang="zh-TW" sz="2000" dirty="0">
                <a:solidFill>
                  <a:srgbClr val="2E83C3">
                    <a:lumMod val="50000"/>
                  </a:srgbClr>
                </a:solidFill>
                <a:latin typeface="Trebuchet MS"/>
                <a:ea typeface="華康儷中黑" panose="020B0509000000000000" pitchFamily="49" charset="-120"/>
                <a:cs typeface="Arial Unicode MS" pitchFamily="34" charset="-120"/>
              </a:rPr>
              <a:t>Home Shopping List</a:t>
            </a:r>
          </a:p>
        </p:txBody>
      </p:sp>
    </p:spTree>
    <p:extLst>
      <p:ext uri="{BB962C8B-B14F-4D97-AF65-F5344CB8AC3E}">
        <p14:creationId xmlns:p14="http://schemas.microsoft.com/office/powerpoint/2010/main" val="14040390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文字方塊 1"/>
          <p:cNvSpPr txBox="1">
            <a:spLocks noChangeArrowheads="1"/>
          </p:cNvSpPr>
          <p:nvPr/>
        </p:nvSpPr>
        <p:spPr bwMode="auto">
          <a:xfrm>
            <a:off x="1266964" y="467961"/>
            <a:ext cx="215290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kumimoji="0" lang="zh-TW" altLang="en-US" dirty="0">
                <a:solidFill>
                  <a:srgbClr val="2E83C3">
                    <a:lumMod val="50000"/>
                  </a:srgbClr>
                </a:solidFill>
                <a:latin typeface="Trebuchet MS"/>
                <a:ea typeface="華康儷中黑" panose="020B0509000000000000" pitchFamily="49" charset="-120"/>
                <a:cs typeface="Arial Unicode MS" pitchFamily="34" charset="-120"/>
              </a:rPr>
              <a:t>疑問處理</a:t>
            </a:r>
            <a:endParaRPr kumimoji="0" lang="zh-HK" altLang="en-US"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15363" name="文字方塊 3"/>
          <p:cNvSpPr txBox="1">
            <a:spLocks noChangeArrowheads="1"/>
          </p:cNvSpPr>
          <p:nvPr/>
        </p:nvSpPr>
        <p:spPr bwMode="auto">
          <a:xfrm>
            <a:off x="467544" y="4500384"/>
            <a:ext cx="3888432"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 typeface="Arial" pitchFamily="34" charset="0"/>
              <a:buNone/>
            </a:pPr>
            <a:r>
              <a:rPr kumimoji="0" lang="zh-TW" altLang="en-US" b="1" dirty="0">
                <a:solidFill>
                  <a:srgbClr val="2E83C3">
                    <a:lumMod val="50000"/>
                  </a:srgbClr>
                </a:solidFill>
                <a:latin typeface="Trebuchet MS"/>
                <a:ea typeface="華康儷中黑" panose="020B0509000000000000" pitchFamily="49" charset="-120"/>
                <a:cs typeface="Arial Unicode MS" pitchFamily="34" charset="-120"/>
              </a:rPr>
              <a:t>答案盡</a:t>
            </a:r>
            <a:r>
              <a:rPr kumimoji="0" lang="zh-TW" altLang="en-US" b="1" dirty="0" smtClean="0">
                <a:solidFill>
                  <a:srgbClr val="2E83C3">
                    <a:lumMod val="50000"/>
                  </a:srgbClr>
                </a:solidFill>
                <a:latin typeface="Trebuchet MS"/>
                <a:ea typeface="華康儷中黑" panose="020B0509000000000000" pitchFamily="49" charset="-120"/>
                <a:cs typeface="Arial Unicode MS" pitchFamily="34" charset="-120"/>
              </a:rPr>
              <a:t>在</a:t>
            </a:r>
            <a:endParaRPr kumimoji="0" lang="en-US" altLang="zh-TW" b="1" dirty="0" smtClean="0">
              <a:solidFill>
                <a:srgbClr val="2E83C3">
                  <a:lumMod val="50000"/>
                </a:srgbClr>
              </a:solidFill>
              <a:latin typeface="Trebuchet MS"/>
              <a:ea typeface="華康儷中黑" panose="020B0509000000000000" pitchFamily="49" charset="-120"/>
              <a:cs typeface="Arial Unicode MS" pitchFamily="34" charset="-120"/>
            </a:endParaRPr>
          </a:p>
          <a:p>
            <a:pPr algn="ctr" eaLnBrk="1" hangingPunct="1">
              <a:spcBef>
                <a:spcPct val="0"/>
              </a:spcBef>
              <a:buFont typeface="Arial" pitchFamily="34" charset="0"/>
              <a:buNone/>
            </a:pPr>
            <a:r>
              <a:rPr kumimoji="0" lang="zh-TW" altLang="en-US" b="1" dirty="0" smtClean="0">
                <a:solidFill>
                  <a:srgbClr val="2E83C3">
                    <a:lumMod val="50000"/>
                  </a:srgbClr>
                </a:solidFill>
                <a:latin typeface="Trebuchet MS"/>
                <a:ea typeface="華康儷中黑" panose="020B0509000000000000" pitchFamily="49" charset="-120"/>
                <a:cs typeface="Arial Unicode MS" pitchFamily="34" charset="-120"/>
              </a:rPr>
              <a:t>業績管理紅利計劃</a:t>
            </a:r>
            <a:r>
              <a:rPr kumimoji="0" lang="en-US" altLang="zh-TW" b="1" dirty="0" smtClean="0">
                <a:solidFill>
                  <a:srgbClr val="2E83C3">
                    <a:lumMod val="50000"/>
                  </a:srgbClr>
                </a:solidFill>
                <a:latin typeface="Trebuchet MS"/>
                <a:ea typeface="華康儷中黑" panose="020B0509000000000000" pitchFamily="49" charset="-120"/>
                <a:cs typeface="Arial Unicode MS" pitchFamily="34" charset="-120"/>
              </a:rPr>
              <a:t>MPCP</a:t>
            </a:r>
            <a:r>
              <a:rPr kumimoji="0" lang="zh-TW" altLang="en-US" b="1" dirty="0">
                <a:solidFill>
                  <a:srgbClr val="2E83C3">
                    <a:lumMod val="50000"/>
                  </a:srgbClr>
                </a:solidFill>
                <a:latin typeface="Trebuchet MS"/>
                <a:ea typeface="華康儷中黑" panose="020B0509000000000000" pitchFamily="49" charset="-120"/>
                <a:cs typeface="Arial Unicode MS" pitchFamily="34" charset="-120"/>
              </a:rPr>
              <a:t>內</a:t>
            </a:r>
            <a:endParaRPr kumimoji="0" lang="zh-HK" altLang="en-US" b="1"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15364" name="文字方塊 4"/>
          <p:cNvSpPr txBox="1">
            <a:spLocks noChangeArrowheads="1"/>
          </p:cNvSpPr>
          <p:nvPr/>
        </p:nvSpPr>
        <p:spPr bwMode="auto">
          <a:xfrm>
            <a:off x="720031" y="1988815"/>
            <a:ext cx="356393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kumimoji="0" lang="zh-TW" altLang="en-US" dirty="0">
                <a:solidFill>
                  <a:srgbClr val="2E83C3">
                    <a:lumMod val="50000"/>
                  </a:srgbClr>
                </a:solidFill>
                <a:latin typeface="Trebuchet MS"/>
                <a:ea typeface="華康儷中黑" panose="020B0509000000000000" pitchFamily="49" charset="-120"/>
                <a:cs typeface="Arial Unicode MS" pitchFamily="34" charset="-120"/>
              </a:rPr>
              <a:t>有興趣繼續了解</a:t>
            </a:r>
          </a:p>
        </p:txBody>
      </p:sp>
      <p:sp>
        <p:nvSpPr>
          <p:cNvPr id="6" name="向下箭號 5"/>
          <p:cNvSpPr/>
          <p:nvPr/>
        </p:nvSpPr>
        <p:spPr>
          <a:xfrm>
            <a:off x="1950676" y="1124719"/>
            <a:ext cx="350387" cy="72008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HK" altLang="en-US">
              <a:solidFill>
                <a:prstClr val="white"/>
              </a:solidFill>
              <a:ea typeface="華康儷中黑" panose="020B0509000000000000" pitchFamily="49" charset="-120"/>
            </a:endParaRPr>
          </a:p>
        </p:txBody>
      </p:sp>
      <p:sp>
        <p:nvSpPr>
          <p:cNvPr id="15368" name="文字方塊 4"/>
          <p:cNvSpPr txBox="1">
            <a:spLocks noChangeArrowheads="1"/>
          </p:cNvSpPr>
          <p:nvPr/>
        </p:nvSpPr>
        <p:spPr bwMode="auto">
          <a:xfrm>
            <a:off x="252041" y="3573016"/>
            <a:ext cx="38879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kumimoji="0" lang="zh-TW" altLang="en-US" dirty="0">
                <a:solidFill>
                  <a:srgbClr val="2E83C3">
                    <a:lumMod val="50000"/>
                  </a:srgbClr>
                </a:solidFill>
                <a:latin typeface="Trebuchet MS"/>
                <a:ea typeface="華康儷中黑" panose="020B0509000000000000" pitchFamily="49" charset="-120"/>
                <a:cs typeface="Arial Unicode MS" pitchFamily="34" charset="-120"/>
              </a:rPr>
              <a:t>「會議」接「會議」</a:t>
            </a:r>
          </a:p>
        </p:txBody>
      </p:sp>
      <p:sp>
        <p:nvSpPr>
          <p:cNvPr id="8" name="向下箭號 5"/>
          <p:cNvSpPr/>
          <p:nvPr/>
        </p:nvSpPr>
        <p:spPr>
          <a:xfrm>
            <a:off x="1941248" y="2708920"/>
            <a:ext cx="350387" cy="72008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HK" altLang="en-US">
              <a:solidFill>
                <a:prstClr val="white"/>
              </a:solidFill>
              <a:ea typeface="華康儷中黑" panose="020B0509000000000000" pitchFamily="49" charset="-120"/>
            </a:endParaRPr>
          </a:p>
        </p:txBody>
      </p:sp>
      <p:sp>
        <p:nvSpPr>
          <p:cNvPr id="10" name="文字方塊 1"/>
          <p:cNvSpPr txBox="1">
            <a:spLocks noChangeArrowheads="1"/>
          </p:cNvSpPr>
          <p:nvPr/>
        </p:nvSpPr>
        <p:spPr bwMode="auto">
          <a:xfrm>
            <a:off x="4355976" y="548680"/>
            <a:ext cx="31318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Questions Handling</a:t>
            </a:r>
            <a:endParaRPr kumimoji="0" lang="zh-HK" altLang="en-US" sz="2400"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11" name="文字方塊 3"/>
          <p:cNvSpPr txBox="1">
            <a:spLocks noChangeArrowheads="1"/>
          </p:cNvSpPr>
          <p:nvPr/>
        </p:nvSpPr>
        <p:spPr bwMode="auto">
          <a:xfrm>
            <a:off x="4499992" y="4542219"/>
            <a:ext cx="273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 typeface="Arial" pitchFamily="34" charset="0"/>
              <a:buNone/>
            </a:pPr>
            <a:r>
              <a:rPr kumimoji="0" lang="en-US" altLang="zh-TW" sz="2400" b="1" dirty="0" smtClean="0">
                <a:solidFill>
                  <a:srgbClr val="2E83C3">
                    <a:lumMod val="50000"/>
                  </a:srgbClr>
                </a:solidFill>
                <a:latin typeface="Trebuchet MS"/>
                <a:ea typeface="華康儷中黑" panose="020B0509000000000000" pitchFamily="49" charset="-120"/>
                <a:cs typeface="Arial Unicode MS" pitchFamily="34" charset="-120"/>
              </a:rPr>
              <a:t>Answers are all in MPCP</a:t>
            </a:r>
            <a:endParaRPr kumimoji="0" lang="zh-HK" altLang="en-US" sz="2400" b="1"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12" name="文字方塊 4"/>
          <p:cNvSpPr txBox="1">
            <a:spLocks noChangeArrowheads="1"/>
          </p:cNvSpPr>
          <p:nvPr/>
        </p:nvSpPr>
        <p:spPr bwMode="auto">
          <a:xfrm>
            <a:off x="4355976" y="1844824"/>
            <a:ext cx="30243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 typeface="Arial" pitchFamily="34" charset="0"/>
              <a:buNone/>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Feel Interest and understand</a:t>
            </a:r>
            <a:endParaRPr kumimoji="0" lang="zh-TW" altLang="en-US" sz="2400"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13" name="向下箭號 5"/>
          <p:cNvSpPr/>
          <p:nvPr/>
        </p:nvSpPr>
        <p:spPr>
          <a:xfrm>
            <a:off x="5695092" y="1124744"/>
            <a:ext cx="350387" cy="72008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HK" altLang="en-US">
              <a:solidFill>
                <a:prstClr val="white"/>
              </a:solidFill>
              <a:ea typeface="華康儷中黑" panose="020B0509000000000000" pitchFamily="49" charset="-120"/>
            </a:endParaRPr>
          </a:p>
        </p:txBody>
      </p:sp>
      <p:sp>
        <p:nvSpPr>
          <p:cNvPr id="14" name="文字方塊 4"/>
          <p:cNvSpPr txBox="1">
            <a:spLocks noChangeArrowheads="1"/>
          </p:cNvSpPr>
          <p:nvPr/>
        </p:nvSpPr>
        <p:spPr bwMode="auto">
          <a:xfrm>
            <a:off x="4499992" y="3534107"/>
            <a:ext cx="273630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 typeface="Arial" pitchFamily="34" charset="0"/>
              <a:buNone/>
            </a:pPr>
            <a:r>
              <a:rPr kumimoji="0" lang="en-US" altLang="zh-TW" sz="2400" dirty="0" smtClean="0">
                <a:solidFill>
                  <a:srgbClr val="2E83C3">
                    <a:lumMod val="50000"/>
                  </a:srgbClr>
                </a:solidFill>
                <a:latin typeface="Trebuchet MS"/>
                <a:ea typeface="華康儷中黑" panose="020B0509000000000000" pitchFamily="49" charset="-120"/>
                <a:cs typeface="Arial Unicode MS" pitchFamily="34" charset="-120"/>
              </a:rPr>
              <a:t>“Meeting” after “Meeting”</a:t>
            </a:r>
            <a:endParaRPr kumimoji="0" lang="zh-TW" altLang="en-US" sz="2400" dirty="0">
              <a:solidFill>
                <a:srgbClr val="2E83C3">
                  <a:lumMod val="50000"/>
                </a:srgbClr>
              </a:solidFill>
              <a:latin typeface="Trebuchet MS"/>
              <a:ea typeface="華康儷中黑" panose="020B0509000000000000" pitchFamily="49" charset="-120"/>
              <a:cs typeface="Arial Unicode MS" pitchFamily="34" charset="-120"/>
            </a:endParaRPr>
          </a:p>
        </p:txBody>
      </p:sp>
      <p:sp>
        <p:nvSpPr>
          <p:cNvPr id="15" name="向下箭號 5"/>
          <p:cNvSpPr/>
          <p:nvPr/>
        </p:nvSpPr>
        <p:spPr>
          <a:xfrm>
            <a:off x="5685664" y="2708945"/>
            <a:ext cx="350387" cy="720080"/>
          </a:xfrm>
          <a:prstGeom prst="downArrow">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zh-HK" altLang="en-US">
              <a:solidFill>
                <a:prstClr val="white"/>
              </a:solidFill>
              <a:ea typeface="華康儷中黑" panose="020B0509000000000000" pitchFamily="49" charset="-120"/>
            </a:endParaRPr>
          </a:p>
        </p:txBody>
      </p:sp>
    </p:spTree>
    <p:extLst>
      <p:ext uri="{BB962C8B-B14F-4D97-AF65-F5344CB8AC3E}">
        <p14:creationId xmlns:p14="http://schemas.microsoft.com/office/powerpoint/2010/main" val="31716874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文字方塊 1"/>
          <p:cNvSpPr txBox="1">
            <a:spLocks noChangeArrowheads="1"/>
          </p:cNvSpPr>
          <p:nvPr/>
        </p:nvSpPr>
        <p:spPr bwMode="auto">
          <a:xfrm>
            <a:off x="1487398" y="284167"/>
            <a:ext cx="316144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lang="zh-TW" altLang="en-US" sz="2400" dirty="0">
                <a:solidFill>
                  <a:srgbClr val="2E83C3">
                    <a:lumMod val="50000"/>
                  </a:srgbClr>
                </a:solidFill>
                <a:latin typeface="Trebuchet MS"/>
                <a:ea typeface="華康儷中黑" pitchFamily="49" charset="-120"/>
              </a:rPr>
              <a:t>分析商機 </a:t>
            </a:r>
            <a:r>
              <a:rPr lang="en-US" altLang="zh-TW" sz="2400" dirty="0">
                <a:solidFill>
                  <a:srgbClr val="2E83C3">
                    <a:lumMod val="50000"/>
                  </a:srgbClr>
                </a:solidFill>
                <a:latin typeface="Trebuchet MS"/>
                <a:ea typeface="華康儷中黑" pitchFamily="49" charset="-120"/>
              </a:rPr>
              <a:t>VS </a:t>
            </a:r>
            <a:r>
              <a:rPr lang="zh-TW" altLang="en-US" sz="2400" dirty="0">
                <a:solidFill>
                  <a:srgbClr val="2E83C3">
                    <a:lumMod val="50000"/>
                  </a:srgbClr>
                </a:solidFill>
                <a:latin typeface="Trebuchet MS"/>
                <a:ea typeface="華康儷中黑" pitchFamily="49" charset="-120"/>
              </a:rPr>
              <a:t>說服別人</a:t>
            </a:r>
            <a:endParaRPr lang="zh-HK" altLang="en-US" sz="2400" dirty="0">
              <a:solidFill>
                <a:srgbClr val="2E83C3">
                  <a:lumMod val="50000"/>
                </a:srgbClr>
              </a:solidFill>
              <a:latin typeface="Trebuchet MS"/>
              <a:ea typeface="華康儷中黑" pitchFamily="49" charset="-120"/>
            </a:endParaRPr>
          </a:p>
        </p:txBody>
      </p:sp>
      <p:sp>
        <p:nvSpPr>
          <p:cNvPr id="16387" name="文字方塊 3"/>
          <p:cNvSpPr txBox="1">
            <a:spLocks noChangeArrowheads="1"/>
          </p:cNvSpPr>
          <p:nvPr/>
        </p:nvSpPr>
        <p:spPr bwMode="auto">
          <a:xfrm>
            <a:off x="539552" y="294554"/>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lang="zh-TW" altLang="en-US" sz="2400" dirty="0">
                <a:solidFill>
                  <a:srgbClr val="2E83C3">
                    <a:lumMod val="50000"/>
                  </a:srgbClr>
                </a:solidFill>
                <a:latin typeface="Trebuchet MS"/>
                <a:ea typeface="華康儷中黑" pitchFamily="49" charset="-120"/>
              </a:rPr>
              <a:t>定位 </a:t>
            </a:r>
            <a:r>
              <a:rPr lang="en-US" altLang="zh-TW" sz="2400" dirty="0">
                <a:solidFill>
                  <a:srgbClr val="2E83C3">
                    <a:lumMod val="50000"/>
                  </a:srgbClr>
                </a:solidFill>
                <a:latin typeface="Trebuchet MS"/>
                <a:ea typeface="華康儷中黑" pitchFamily="49" charset="-120"/>
              </a:rPr>
              <a:t>:</a:t>
            </a:r>
            <a:endParaRPr lang="zh-HK" altLang="en-US" sz="2400" dirty="0">
              <a:solidFill>
                <a:srgbClr val="2E83C3">
                  <a:lumMod val="50000"/>
                </a:srgbClr>
              </a:solidFill>
              <a:latin typeface="Trebuchet MS"/>
              <a:ea typeface="華康儷中黑" pitchFamily="49" charset="-120"/>
            </a:endParaRPr>
          </a:p>
        </p:txBody>
      </p:sp>
      <p:sp>
        <p:nvSpPr>
          <p:cNvPr id="16388" name="文字方塊 4"/>
          <p:cNvSpPr txBox="1">
            <a:spLocks noChangeArrowheads="1"/>
          </p:cNvSpPr>
          <p:nvPr/>
        </p:nvSpPr>
        <p:spPr bwMode="auto">
          <a:xfrm>
            <a:off x="539552" y="789438"/>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lang="zh-TW" altLang="en-US" sz="2400" dirty="0">
                <a:solidFill>
                  <a:srgbClr val="2E83C3">
                    <a:lumMod val="50000"/>
                  </a:srgbClr>
                </a:solidFill>
                <a:latin typeface="Trebuchet MS"/>
                <a:ea typeface="華康儷中黑" pitchFamily="49" charset="-120"/>
              </a:rPr>
              <a:t>態度 </a:t>
            </a:r>
            <a:r>
              <a:rPr lang="en-US" altLang="zh-TW" sz="2400" dirty="0">
                <a:solidFill>
                  <a:srgbClr val="2E83C3">
                    <a:lumMod val="50000"/>
                  </a:srgbClr>
                </a:solidFill>
                <a:latin typeface="Trebuchet MS"/>
                <a:ea typeface="華康儷中黑" pitchFamily="49" charset="-120"/>
              </a:rPr>
              <a:t>:</a:t>
            </a:r>
            <a:endParaRPr lang="zh-HK" altLang="en-US" sz="2400" dirty="0">
              <a:solidFill>
                <a:srgbClr val="2E83C3">
                  <a:lumMod val="50000"/>
                </a:srgbClr>
              </a:solidFill>
              <a:latin typeface="Trebuchet MS"/>
              <a:ea typeface="華康儷中黑" pitchFamily="49" charset="-120"/>
            </a:endParaRPr>
          </a:p>
        </p:txBody>
      </p:sp>
      <p:sp>
        <p:nvSpPr>
          <p:cNvPr id="16389" name="文字方塊 5"/>
          <p:cNvSpPr txBox="1">
            <a:spLocks noChangeArrowheads="1"/>
          </p:cNvSpPr>
          <p:nvPr/>
        </p:nvSpPr>
        <p:spPr bwMode="auto">
          <a:xfrm>
            <a:off x="1487398" y="795643"/>
            <a:ext cx="357020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lang="zh-TW" altLang="en-US" sz="2400" dirty="0">
                <a:solidFill>
                  <a:srgbClr val="2E83C3">
                    <a:lumMod val="50000"/>
                  </a:srgbClr>
                </a:solidFill>
                <a:latin typeface="Trebuchet MS"/>
                <a:ea typeface="華康儷中黑" pitchFamily="49" charset="-120"/>
              </a:rPr>
              <a:t>誠懇、有耐性、不卑不降</a:t>
            </a:r>
            <a:endParaRPr lang="zh-HK" altLang="en-US" sz="2400" dirty="0">
              <a:solidFill>
                <a:srgbClr val="2E83C3">
                  <a:lumMod val="50000"/>
                </a:srgbClr>
              </a:solidFill>
              <a:latin typeface="Trebuchet MS"/>
              <a:ea typeface="華康儷中黑" pitchFamily="49" charset="-120"/>
            </a:endParaRPr>
          </a:p>
        </p:txBody>
      </p:sp>
      <p:sp>
        <p:nvSpPr>
          <p:cNvPr id="16390" name="文字方塊 6"/>
          <p:cNvSpPr txBox="1">
            <a:spLocks noChangeArrowheads="1"/>
          </p:cNvSpPr>
          <p:nvPr/>
        </p:nvSpPr>
        <p:spPr bwMode="auto">
          <a:xfrm>
            <a:off x="553787" y="1277706"/>
            <a:ext cx="100700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lang="zh-TW" altLang="en-US" sz="2400" dirty="0">
                <a:solidFill>
                  <a:srgbClr val="2E83C3">
                    <a:lumMod val="50000"/>
                  </a:srgbClr>
                </a:solidFill>
                <a:latin typeface="Trebuchet MS"/>
                <a:ea typeface="華康儷中黑" pitchFamily="49" charset="-120"/>
              </a:rPr>
              <a:t>心態 </a:t>
            </a:r>
            <a:r>
              <a:rPr lang="en-US" altLang="zh-TW" sz="2400" dirty="0">
                <a:solidFill>
                  <a:srgbClr val="2E83C3">
                    <a:lumMod val="50000"/>
                  </a:srgbClr>
                </a:solidFill>
                <a:latin typeface="Trebuchet MS"/>
                <a:ea typeface="華康儷中黑" pitchFamily="49" charset="-120"/>
              </a:rPr>
              <a:t>:</a:t>
            </a:r>
            <a:endParaRPr lang="zh-HK" altLang="en-US" sz="2400" dirty="0">
              <a:solidFill>
                <a:srgbClr val="2E83C3">
                  <a:lumMod val="50000"/>
                </a:srgbClr>
              </a:solidFill>
              <a:latin typeface="Trebuchet MS"/>
              <a:ea typeface="華康儷中黑" pitchFamily="49" charset="-120"/>
            </a:endParaRPr>
          </a:p>
        </p:txBody>
      </p:sp>
      <p:sp>
        <p:nvSpPr>
          <p:cNvPr id="16391" name="文字方塊 7"/>
          <p:cNvSpPr txBox="1">
            <a:spLocks noChangeArrowheads="1"/>
          </p:cNvSpPr>
          <p:nvPr/>
        </p:nvSpPr>
        <p:spPr bwMode="auto">
          <a:xfrm>
            <a:off x="1475656" y="1268760"/>
            <a:ext cx="32624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lang="zh-TW" altLang="en-US" sz="2400" dirty="0">
                <a:solidFill>
                  <a:srgbClr val="2E83C3">
                    <a:lumMod val="50000"/>
                  </a:srgbClr>
                </a:solidFill>
                <a:latin typeface="Trebuchet MS"/>
                <a:ea typeface="華康儷中黑" pitchFamily="49" charset="-120"/>
              </a:rPr>
              <a:t>所有結果都是好的結果</a:t>
            </a:r>
            <a:endParaRPr lang="zh-HK" altLang="en-US" sz="2400" dirty="0">
              <a:solidFill>
                <a:srgbClr val="2E83C3">
                  <a:lumMod val="50000"/>
                </a:srgbClr>
              </a:solidFill>
              <a:latin typeface="Trebuchet MS"/>
              <a:ea typeface="華康儷中黑" pitchFamily="49" charset="-120"/>
            </a:endParaRPr>
          </a:p>
        </p:txBody>
      </p:sp>
      <p:sp>
        <p:nvSpPr>
          <p:cNvPr id="16392" name="文字方塊 8"/>
          <p:cNvSpPr txBox="1">
            <a:spLocks noChangeArrowheads="1"/>
          </p:cNvSpPr>
          <p:nvPr/>
        </p:nvSpPr>
        <p:spPr bwMode="auto">
          <a:xfrm>
            <a:off x="900114" y="1844824"/>
            <a:ext cx="564287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zh-TW" altLang="en-US" sz="2600" dirty="0">
                <a:solidFill>
                  <a:srgbClr val="C00000"/>
                </a:solidFill>
                <a:latin typeface="Trebuchet MS"/>
                <a:ea typeface="華康儷中黑" pitchFamily="49" charset="-120"/>
              </a:rPr>
              <a:t>招募的「過程」比「結果」更重要</a:t>
            </a:r>
            <a:endParaRPr lang="zh-HK" altLang="en-US" sz="2600" dirty="0">
              <a:solidFill>
                <a:srgbClr val="C00000"/>
              </a:solidFill>
              <a:latin typeface="Trebuchet MS"/>
              <a:ea typeface="華康儷中黑" pitchFamily="49" charset="-120"/>
            </a:endParaRPr>
          </a:p>
        </p:txBody>
      </p:sp>
      <p:pic>
        <p:nvPicPr>
          <p:cNvPr id="14345" name="Picture 9" descr="C:\Users\Margaret\Desktop\imagesCAKK8BN0.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717032" y="1964185"/>
            <a:ext cx="4245447" cy="26125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5122" name="Picture 2" descr="http://cdn.thehousenews.net/media/photos/cache/HK_Marathon_2014_Ic5Zv_600x0.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00113" y="2409467"/>
            <a:ext cx="5715000" cy="19621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1" name="文字方塊 1"/>
          <p:cNvSpPr txBox="1">
            <a:spLocks noChangeArrowheads="1"/>
          </p:cNvSpPr>
          <p:nvPr/>
        </p:nvSpPr>
        <p:spPr bwMode="auto">
          <a:xfrm>
            <a:off x="1991454" y="4555631"/>
            <a:ext cx="525252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 typeface="Arial" pitchFamily="34" charset="0"/>
              <a:buNone/>
            </a:pPr>
            <a:r>
              <a:rPr lang="en-US" altLang="zh-TW" sz="2000" dirty="0">
                <a:solidFill>
                  <a:srgbClr val="2E83C3">
                    <a:lumMod val="50000"/>
                  </a:srgbClr>
                </a:solidFill>
                <a:latin typeface="Trebuchet MS"/>
                <a:ea typeface="華康儷中黑" pitchFamily="49" charset="-120"/>
              </a:rPr>
              <a:t>Analyze business opportunity</a:t>
            </a:r>
            <a:r>
              <a:rPr lang="zh-TW" altLang="en-US" sz="2000" dirty="0">
                <a:solidFill>
                  <a:srgbClr val="2E83C3">
                    <a:lumMod val="50000"/>
                  </a:srgbClr>
                </a:solidFill>
                <a:latin typeface="Trebuchet MS"/>
                <a:ea typeface="華康儷中黑" pitchFamily="49" charset="-120"/>
              </a:rPr>
              <a:t> </a:t>
            </a:r>
            <a:r>
              <a:rPr lang="en-US" altLang="zh-TW" sz="2000" dirty="0">
                <a:solidFill>
                  <a:srgbClr val="2E83C3">
                    <a:lumMod val="50000"/>
                  </a:srgbClr>
                </a:solidFill>
                <a:latin typeface="Trebuchet MS"/>
                <a:ea typeface="華康儷中黑" pitchFamily="49" charset="-120"/>
              </a:rPr>
              <a:t>VS Persuading </a:t>
            </a:r>
            <a:endParaRPr lang="zh-HK" altLang="en-US" sz="2000" dirty="0">
              <a:solidFill>
                <a:srgbClr val="2E83C3">
                  <a:lumMod val="50000"/>
                </a:srgbClr>
              </a:solidFill>
              <a:latin typeface="Trebuchet MS"/>
              <a:ea typeface="華康儷中黑" pitchFamily="49" charset="-120"/>
            </a:endParaRPr>
          </a:p>
        </p:txBody>
      </p:sp>
      <p:sp>
        <p:nvSpPr>
          <p:cNvPr id="12" name="文字方塊 3"/>
          <p:cNvSpPr txBox="1">
            <a:spLocks noChangeArrowheads="1"/>
          </p:cNvSpPr>
          <p:nvPr/>
        </p:nvSpPr>
        <p:spPr bwMode="auto">
          <a:xfrm>
            <a:off x="467544" y="4566018"/>
            <a:ext cx="159607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lang="en-US" altLang="zh-TW" sz="2000" dirty="0">
                <a:solidFill>
                  <a:srgbClr val="2E83C3">
                    <a:lumMod val="50000"/>
                  </a:srgbClr>
                </a:solidFill>
                <a:latin typeface="Trebuchet MS"/>
                <a:ea typeface="華康儷中黑" pitchFamily="49" charset="-120"/>
              </a:rPr>
              <a:t>Positioning</a:t>
            </a:r>
            <a:r>
              <a:rPr lang="zh-TW" altLang="en-US" sz="2000" dirty="0">
                <a:solidFill>
                  <a:srgbClr val="2E83C3">
                    <a:lumMod val="50000"/>
                  </a:srgbClr>
                </a:solidFill>
                <a:latin typeface="Trebuchet MS"/>
                <a:ea typeface="華康儷中黑" pitchFamily="49" charset="-120"/>
              </a:rPr>
              <a:t> </a:t>
            </a:r>
            <a:r>
              <a:rPr lang="en-US" altLang="zh-TW" sz="2000" dirty="0">
                <a:solidFill>
                  <a:srgbClr val="2E83C3">
                    <a:lumMod val="50000"/>
                  </a:srgbClr>
                </a:solidFill>
                <a:latin typeface="Trebuchet MS"/>
                <a:ea typeface="華康儷中黑" pitchFamily="49" charset="-120"/>
              </a:rPr>
              <a:t>:</a:t>
            </a:r>
            <a:endParaRPr lang="zh-HK" altLang="en-US" sz="2000" dirty="0">
              <a:solidFill>
                <a:srgbClr val="2E83C3">
                  <a:lumMod val="50000"/>
                </a:srgbClr>
              </a:solidFill>
              <a:latin typeface="Trebuchet MS"/>
              <a:ea typeface="華康儷中黑" pitchFamily="49" charset="-120"/>
            </a:endParaRPr>
          </a:p>
        </p:txBody>
      </p:sp>
      <p:sp>
        <p:nvSpPr>
          <p:cNvPr id="13" name="文字方塊 4"/>
          <p:cNvSpPr txBox="1">
            <a:spLocks noChangeArrowheads="1"/>
          </p:cNvSpPr>
          <p:nvPr/>
        </p:nvSpPr>
        <p:spPr bwMode="auto">
          <a:xfrm>
            <a:off x="107504" y="4941168"/>
            <a:ext cx="195278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Tx/>
              <a:buNone/>
            </a:pPr>
            <a:r>
              <a:rPr lang="en-US" altLang="zh-TW" sz="2000" dirty="0">
                <a:solidFill>
                  <a:srgbClr val="2E83C3">
                    <a:lumMod val="50000"/>
                  </a:srgbClr>
                </a:solidFill>
                <a:latin typeface="Trebuchet MS"/>
                <a:ea typeface="華康儷中黑" pitchFamily="49" charset="-120"/>
              </a:rPr>
              <a:t>Attitude</a:t>
            </a:r>
            <a:r>
              <a:rPr lang="zh-TW" altLang="en-US" sz="2000" dirty="0">
                <a:solidFill>
                  <a:srgbClr val="2E83C3">
                    <a:lumMod val="50000"/>
                  </a:srgbClr>
                </a:solidFill>
                <a:latin typeface="Trebuchet MS"/>
                <a:ea typeface="華康儷中黑" pitchFamily="49" charset="-120"/>
              </a:rPr>
              <a:t> </a:t>
            </a:r>
            <a:r>
              <a:rPr lang="en-US" altLang="zh-TW" sz="2000" dirty="0">
                <a:solidFill>
                  <a:srgbClr val="2E83C3">
                    <a:lumMod val="50000"/>
                  </a:srgbClr>
                </a:solidFill>
                <a:latin typeface="Trebuchet MS"/>
                <a:ea typeface="華康儷中黑" pitchFamily="49" charset="-120"/>
              </a:rPr>
              <a:t>:</a:t>
            </a:r>
            <a:endParaRPr lang="zh-HK" altLang="en-US" sz="2000" dirty="0">
              <a:solidFill>
                <a:srgbClr val="2E83C3">
                  <a:lumMod val="50000"/>
                </a:srgbClr>
              </a:solidFill>
              <a:latin typeface="Trebuchet MS"/>
              <a:ea typeface="華康儷中黑" pitchFamily="49" charset="-120"/>
            </a:endParaRPr>
          </a:p>
        </p:txBody>
      </p:sp>
      <p:sp>
        <p:nvSpPr>
          <p:cNvPr id="14" name="文字方塊 5"/>
          <p:cNvSpPr txBox="1">
            <a:spLocks noChangeArrowheads="1"/>
          </p:cNvSpPr>
          <p:nvPr/>
        </p:nvSpPr>
        <p:spPr bwMode="auto">
          <a:xfrm>
            <a:off x="1991454" y="4947373"/>
            <a:ext cx="306763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 typeface="Arial" pitchFamily="34" charset="0"/>
              <a:buNone/>
            </a:pPr>
            <a:r>
              <a:rPr lang="en-US" altLang="zh-TW" sz="2000" dirty="0">
                <a:solidFill>
                  <a:srgbClr val="2E83C3">
                    <a:lumMod val="50000"/>
                  </a:srgbClr>
                </a:solidFill>
                <a:latin typeface="Trebuchet MS"/>
                <a:ea typeface="華康儷中黑" pitchFamily="49" charset="-120"/>
              </a:rPr>
              <a:t>Sincere, Patient, Humble</a:t>
            </a:r>
            <a:endParaRPr lang="zh-HK" altLang="en-US" sz="2000" dirty="0">
              <a:solidFill>
                <a:srgbClr val="2E83C3">
                  <a:lumMod val="50000"/>
                </a:srgbClr>
              </a:solidFill>
              <a:latin typeface="Trebuchet MS"/>
              <a:ea typeface="華康儷中黑" pitchFamily="49" charset="-120"/>
            </a:endParaRPr>
          </a:p>
        </p:txBody>
      </p:sp>
      <p:sp>
        <p:nvSpPr>
          <p:cNvPr id="15" name="文字方塊 6"/>
          <p:cNvSpPr txBox="1">
            <a:spLocks noChangeArrowheads="1"/>
          </p:cNvSpPr>
          <p:nvPr/>
        </p:nvSpPr>
        <p:spPr bwMode="auto">
          <a:xfrm>
            <a:off x="121740" y="5310154"/>
            <a:ext cx="193854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r" eaLnBrk="1" hangingPunct="1">
              <a:spcBef>
                <a:spcPct val="0"/>
              </a:spcBef>
              <a:buFont typeface="Arial" pitchFamily="34" charset="0"/>
              <a:buNone/>
            </a:pPr>
            <a:r>
              <a:rPr lang="en-US" altLang="zh-TW" sz="2000" dirty="0">
                <a:solidFill>
                  <a:srgbClr val="2E83C3">
                    <a:lumMod val="50000"/>
                  </a:srgbClr>
                </a:solidFill>
                <a:latin typeface="Trebuchet MS"/>
                <a:ea typeface="華康儷中黑" pitchFamily="49" charset="-120"/>
              </a:rPr>
              <a:t>Mentality</a:t>
            </a:r>
            <a:r>
              <a:rPr lang="zh-TW" altLang="en-US" sz="2000" dirty="0">
                <a:solidFill>
                  <a:srgbClr val="2E83C3">
                    <a:lumMod val="50000"/>
                  </a:srgbClr>
                </a:solidFill>
                <a:latin typeface="Trebuchet MS"/>
                <a:ea typeface="華康儷中黑" pitchFamily="49" charset="-120"/>
              </a:rPr>
              <a:t> </a:t>
            </a:r>
            <a:r>
              <a:rPr lang="en-US" altLang="zh-TW" sz="2000" dirty="0">
                <a:solidFill>
                  <a:srgbClr val="2E83C3">
                    <a:lumMod val="50000"/>
                  </a:srgbClr>
                </a:solidFill>
                <a:latin typeface="Trebuchet MS"/>
                <a:ea typeface="華康儷中黑" pitchFamily="49" charset="-120"/>
              </a:rPr>
              <a:t>:</a:t>
            </a:r>
            <a:endParaRPr lang="zh-HK" altLang="en-US" sz="2000" dirty="0">
              <a:solidFill>
                <a:srgbClr val="2E83C3">
                  <a:lumMod val="50000"/>
                </a:srgbClr>
              </a:solidFill>
              <a:latin typeface="Trebuchet MS"/>
              <a:ea typeface="華康儷中黑" pitchFamily="49" charset="-120"/>
            </a:endParaRPr>
          </a:p>
        </p:txBody>
      </p:sp>
      <p:sp>
        <p:nvSpPr>
          <p:cNvPr id="16" name="文字方塊 7"/>
          <p:cNvSpPr txBox="1">
            <a:spLocks noChangeArrowheads="1"/>
          </p:cNvSpPr>
          <p:nvPr/>
        </p:nvSpPr>
        <p:spPr bwMode="auto">
          <a:xfrm>
            <a:off x="2051720" y="5301208"/>
            <a:ext cx="263800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pitchFamily="34" charset="0"/>
              <a:buNone/>
            </a:pPr>
            <a:r>
              <a:rPr lang="en-US" altLang="zh-TW" sz="2000" dirty="0" smtClean="0">
                <a:solidFill>
                  <a:srgbClr val="2E83C3">
                    <a:lumMod val="50000"/>
                  </a:srgbClr>
                </a:solidFill>
                <a:latin typeface="Trebuchet MS"/>
                <a:ea typeface="華康儷中黑" pitchFamily="49" charset="-120"/>
              </a:rPr>
              <a:t>All </a:t>
            </a:r>
            <a:r>
              <a:rPr lang="en-US" altLang="zh-TW" sz="2000" dirty="0">
                <a:solidFill>
                  <a:srgbClr val="2E83C3">
                    <a:lumMod val="50000"/>
                  </a:srgbClr>
                </a:solidFill>
                <a:latin typeface="Trebuchet MS"/>
                <a:ea typeface="華康儷中黑" pitchFamily="49" charset="-120"/>
              </a:rPr>
              <a:t>results are good</a:t>
            </a:r>
            <a:endParaRPr lang="zh-HK" altLang="en-US" sz="2000" dirty="0">
              <a:solidFill>
                <a:srgbClr val="2E83C3">
                  <a:lumMod val="50000"/>
                </a:srgbClr>
              </a:solidFill>
              <a:latin typeface="Trebuchet MS"/>
              <a:ea typeface="華康儷中黑" pitchFamily="49" charset="-120"/>
            </a:endParaRPr>
          </a:p>
        </p:txBody>
      </p:sp>
      <p:sp>
        <p:nvSpPr>
          <p:cNvPr id="17" name="文字方塊 8"/>
          <p:cNvSpPr txBox="1">
            <a:spLocks noChangeArrowheads="1"/>
          </p:cNvSpPr>
          <p:nvPr/>
        </p:nvSpPr>
        <p:spPr bwMode="auto">
          <a:xfrm>
            <a:off x="900113" y="5710264"/>
            <a:ext cx="5642878"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pPr>
            <a:r>
              <a:rPr lang="en-US" altLang="zh-TW" sz="2200" b="1" dirty="0">
                <a:solidFill>
                  <a:srgbClr val="C00000"/>
                </a:solidFill>
                <a:latin typeface="Trebuchet MS"/>
                <a:ea typeface="華康儷中黑" pitchFamily="49" charset="-120"/>
              </a:rPr>
              <a:t>The recruiting “Process” is more important than the “Result”</a:t>
            </a:r>
            <a:endParaRPr lang="zh-HK" altLang="en-US" sz="2200" b="1" dirty="0">
              <a:solidFill>
                <a:srgbClr val="C00000"/>
              </a:solidFill>
              <a:latin typeface="Trebuchet MS"/>
              <a:ea typeface="華康儷中黑" pitchFamily="49" charset="-120"/>
            </a:endParaRPr>
          </a:p>
        </p:txBody>
      </p:sp>
    </p:spTree>
    <p:extLst>
      <p:ext uri="{BB962C8B-B14F-4D97-AF65-F5344CB8AC3E}">
        <p14:creationId xmlns:p14="http://schemas.microsoft.com/office/powerpoint/2010/main" val="371797850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文字方塊 1"/>
          <p:cNvSpPr txBox="1">
            <a:spLocks noChangeArrowheads="1"/>
          </p:cNvSpPr>
          <p:nvPr/>
        </p:nvSpPr>
        <p:spPr bwMode="auto">
          <a:xfrm>
            <a:off x="899592" y="2348880"/>
            <a:ext cx="7129463"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algn="ctr" eaLnBrk="1" hangingPunct="1">
              <a:spcBef>
                <a:spcPts val="1200"/>
              </a:spcBef>
              <a:buFontTx/>
              <a:buNone/>
            </a:pPr>
            <a:r>
              <a:rPr kumimoji="0" lang="zh-TW" altLang="en-US" sz="4400" dirty="0">
                <a:solidFill>
                  <a:srgbClr val="2E83C3">
                    <a:lumMod val="50000"/>
                  </a:srgbClr>
                </a:solidFill>
                <a:latin typeface="Trebuchet MS"/>
                <a:ea typeface="華康儷中黑" panose="020B0509000000000000" pitchFamily="49" charset="-120"/>
                <a:cs typeface="Arial Unicode MS" pitchFamily="34" charset="-120"/>
              </a:rPr>
              <a:t>見證分</a:t>
            </a:r>
            <a:r>
              <a:rPr kumimoji="0" lang="zh-TW" altLang="en-US" sz="4400" dirty="0" smtClean="0">
                <a:solidFill>
                  <a:srgbClr val="2E83C3">
                    <a:lumMod val="50000"/>
                  </a:srgbClr>
                </a:solidFill>
                <a:latin typeface="Trebuchet MS"/>
                <a:ea typeface="華康儷中黑" panose="020B0509000000000000" pitchFamily="49" charset="-120"/>
                <a:cs typeface="Arial Unicode MS" pitchFamily="34" charset="-120"/>
              </a:rPr>
              <a:t>享</a:t>
            </a:r>
            <a:endParaRPr kumimoji="0" lang="en-US" altLang="zh-TW" sz="4400" dirty="0">
              <a:solidFill>
                <a:srgbClr val="2E83C3">
                  <a:lumMod val="50000"/>
                </a:srgbClr>
              </a:solidFill>
              <a:latin typeface="Trebuchet MS"/>
              <a:ea typeface="華康儷中黑" panose="020B0509000000000000" pitchFamily="49" charset="-120"/>
              <a:cs typeface="Arial Unicode MS" pitchFamily="34" charset="-120"/>
            </a:endParaRPr>
          </a:p>
          <a:p>
            <a:pPr algn="ctr" eaLnBrk="1" hangingPunct="1">
              <a:spcBef>
                <a:spcPts val="1200"/>
              </a:spcBef>
              <a:buFontTx/>
              <a:buNone/>
            </a:pPr>
            <a:r>
              <a:rPr kumimoji="0" lang="en-US" altLang="zh-TW" sz="4400" dirty="0" smtClean="0">
                <a:solidFill>
                  <a:srgbClr val="2E83C3">
                    <a:lumMod val="50000"/>
                  </a:srgbClr>
                </a:solidFill>
                <a:latin typeface="Trebuchet MS"/>
                <a:ea typeface="華康儷中黑" panose="020B0509000000000000" pitchFamily="49" charset="-120"/>
                <a:cs typeface="Arial Unicode MS" pitchFamily="34" charset="-120"/>
              </a:rPr>
              <a:t>Testimonials</a:t>
            </a:r>
            <a:endParaRPr kumimoji="0" lang="zh-TW" altLang="en-US" sz="4400" dirty="0">
              <a:solidFill>
                <a:srgbClr val="2E83C3">
                  <a:lumMod val="50000"/>
                </a:srgbClr>
              </a:solidFill>
              <a:latin typeface="Trebuchet MS"/>
              <a:ea typeface="華康儷中黑" panose="020B0509000000000000" pitchFamily="49" charset="-120"/>
              <a:cs typeface="Arial Unicode MS" pitchFamily="34" charset="-120"/>
            </a:endParaRPr>
          </a:p>
        </p:txBody>
      </p:sp>
    </p:spTree>
    <p:extLst>
      <p:ext uri="{BB962C8B-B14F-4D97-AF65-F5344CB8AC3E}">
        <p14:creationId xmlns:p14="http://schemas.microsoft.com/office/powerpoint/2010/main" val="3673809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文字方塊 1"/>
          <p:cNvSpPr txBox="1">
            <a:spLocks noChangeArrowheads="1"/>
          </p:cNvSpPr>
          <p:nvPr/>
        </p:nvSpPr>
        <p:spPr bwMode="auto">
          <a:xfrm>
            <a:off x="4139952" y="334615"/>
            <a:ext cx="2664296"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3600" b="1" dirty="0">
                <a:solidFill>
                  <a:srgbClr val="2E83C3">
                    <a:lumMod val="75000"/>
                  </a:srgbClr>
                </a:solidFill>
                <a:latin typeface="Trebuchet MS"/>
                <a:ea typeface="華康儷中黑" panose="020B0509000000000000" pitchFamily="49" charset="-120"/>
                <a:cs typeface="Arial Unicode MS" pitchFamily="34" charset="-120"/>
              </a:rPr>
              <a:t>Dolly Lee</a:t>
            </a:r>
            <a:endParaRPr kumimoji="0" lang="zh-TW" altLang="en-US" sz="3600" b="1" dirty="0">
              <a:solidFill>
                <a:srgbClr val="2E83C3">
                  <a:lumMod val="75000"/>
                </a:srgbClr>
              </a:solidFill>
              <a:latin typeface="Trebuchet MS"/>
              <a:ea typeface="華康儷中黑" panose="020B0509000000000000" pitchFamily="49" charset="-120"/>
              <a:cs typeface="Arial Unicode MS" pitchFamily="34" charset="-120"/>
            </a:endParaRPr>
          </a:p>
        </p:txBody>
      </p:sp>
      <p:sp>
        <p:nvSpPr>
          <p:cNvPr id="18435" name="文字方塊 2"/>
          <p:cNvSpPr txBox="1">
            <a:spLocks noChangeArrowheads="1"/>
          </p:cNvSpPr>
          <p:nvPr/>
        </p:nvSpPr>
        <p:spPr bwMode="auto">
          <a:xfrm>
            <a:off x="4253100" y="1340768"/>
            <a:ext cx="266429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000" dirty="0">
                <a:solidFill>
                  <a:srgbClr val="2E83C3">
                    <a:lumMod val="75000"/>
                  </a:srgbClr>
                </a:solidFill>
                <a:latin typeface="Trebuchet MS"/>
                <a:ea typeface="華康儷中黑" panose="020B0509000000000000" pitchFamily="49" charset="-120"/>
              </a:rPr>
              <a:t>介紹 </a:t>
            </a:r>
            <a:r>
              <a:rPr lang="en-US" altLang="zh-TW" sz="2000" dirty="0" smtClean="0">
                <a:solidFill>
                  <a:srgbClr val="2E83C3">
                    <a:lumMod val="75000"/>
                  </a:srgbClr>
                </a:solidFill>
                <a:latin typeface="Trebuchet MS"/>
                <a:ea typeface="華康儷中黑" panose="020B0509000000000000" pitchFamily="49" charset="-120"/>
              </a:rPr>
              <a:t>: </a:t>
            </a:r>
            <a:r>
              <a:rPr lang="zh-TW" altLang="en-US" sz="2000" dirty="0" smtClean="0">
                <a:solidFill>
                  <a:srgbClr val="2E83C3">
                    <a:lumMod val="75000"/>
                  </a:srgbClr>
                </a:solidFill>
                <a:latin typeface="Trebuchet MS"/>
                <a:ea typeface="華康儷中黑" panose="020B0509000000000000" pitchFamily="49" charset="-120"/>
              </a:rPr>
              <a:t>台</a:t>
            </a:r>
            <a:r>
              <a:rPr lang="zh-TW" altLang="en-US" sz="2000" dirty="0">
                <a:solidFill>
                  <a:srgbClr val="2E83C3">
                    <a:lumMod val="75000"/>
                  </a:srgbClr>
                </a:solidFill>
                <a:latin typeface="Trebuchet MS"/>
                <a:ea typeface="華康儷中黑" panose="020B0509000000000000" pitchFamily="49" charset="-120"/>
              </a:rPr>
              <a:t>灣</a:t>
            </a:r>
            <a:r>
              <a:rPr lang="zh-TW" altLang="en-US" sz="2000" dirty="0" smtClean="0">
                <a:solidFill>
                  <a:srgbClr val="2E83C3">
                    <a:lumMod val="75000"/>
                  </a:srgbClr>
                </a:solidFill>
                <a:latin typeface="Trebuchet MS"/>
                <a:ea typeface="華康儷中黑" panose="020B0509000000000000" pitchFamily="49" charset="-120"/>
              </a:rPr>
              <a:t>人、新</a:t>
            </a:r>
            <a:r>
              <a:rPr lang="zh-TW" altLang="en-US" sz="2000" dirty="0">
                <a:solidFill>
                  <a:srgbClr val="2E83C3">
                    <a:lumMod val="75000"/>
                  </a:srgbClr>
                </a:solidFill>
                <a:latin typeface="Trebuchet MS"/>
                <a:ea typeface="華康儷中黑" panose="020B0509000000000000" pitchFamily="49" charset="-120"/>
              </a:rPr>
              <a:t>娘化妝</a:t>
            </a:r>
            <a:r>
              <a:rPr lang="zh-TW" altLang="en-US" sz="2000" dirty="0" smtClean="0">
                <a:solidFill>
                  <a:srgbClr val="2E83C3">
                    <a:lumMod val="75000"/>
                  </a:srgbClr>
                </a:solidFill>
                <a:latin typeface="Trebuchet MS"/>
                <a:ea typeface="華康儷中黑" panose="020B0509000000000000" pitchFamily="49" charset="-120"/>
              </a:rPr>
              <a:t>師</a:t>
            </a:r>
            <a:r>
              <a:rPr lang="zh-TW" altLang="en-US" sz="2000" dirty="0" smtClean="0">
                <a:solidFill>
                  <a:srgbClr val="2E83C3">
                    <a:lumMod val="75000"/>
                  </a:srgbClr>
                </a:solidFill>
                <a:ea typeface="華康儷中黑" panose="020B0509000000000000" pitchFamily="49" charset="-120"/>
              </a:rPr>
              <a:t>、</a:t>
            </a:r>
            <a:r>
              <a:rPr lang="zh-TW" altLang="en-US" sz="2000" dirty="0" smtClean="0">
                <a:solidFill>
                  <a:srgbClr val="2E83C3">
                    <a:lumMod val="75000"/>
                  </a:srgbClr>
                </a:solidFill>
                <a:latin typeface="Trebuchet MS"/>
                <a:ea typeface="華康儷中黑" panose="020B0509000000000000" pitchFamily="49" charset="-120"/>
              </a:rPr>
              <a:t>平</a:t>
            </a:r>
            <a:r>
              <a:rPr lang="zh-TW" altLang="en-US" sz="2000" dirty="0">
                <a:solidFill>
                  <a:srgbClr val="2E83C3">
                    <a:lumMod val="75000"/>
                  </a:srgbClr>
                </a:solidFill>
                <a:latin typeface="Trebuchet MS"/>
                <a:ea typeface="華康儷中黑" panose="020B0509000000000000" pitchFamily="49" charset="-120"/>
              </a:rPr>
              <a:t>面設計</a:t>
            </a:r>
            <a:r>
              <a:rPr lang="zh-TW" altLang="en-US" sz="2000" dirty="0" smtClean="0">
                <a:solidFill>
                  <a:srgbClr val="2E83C3">
                    <a:lumMod val="75000"/>
                  </a:srgbClr>
                </a:solidFill>
                <a:latin typeface="Trebuchet MS"/>
                <a:ea typeface="華康儷中黑" panose="020B0509000000000000" pitchFamily="49" charset="-120"/>
              </a:rPr>
              <a:t>師</a:t>
            </a:r>
            <a:endParaRPr lang="en-US" altLang="zh-TW" sz="2000" dirty="0">
              <a:solidFill>
                <a:srgbClr val="2E83C3">
                  <a:lumMod val="75000"/>
                </a:srgbClr>
              </a:solidFill>
              <a:latin typeface="Trebuchet MS"/>
              <a:ea typeface="華康儷中黑" panose="020B0509000000000000" pitchFamily="49" charset="-120"/>
            </a:endParaRPr>
          </a:p>
        </p:txBody>
      </p:sp>
      <p:sp>
        <p:nvSpPr>
          <p:cNvPr id="18436" name="文字方塊 4"/>
          <p:cNvSpPr txBox="1">
            <a:spLocks noChangeArrowheads="1"/>
          </p:cNvSpPr>
          <p:nvPr/>
        </p:nvSpPr>
        <p:spPr bwMode="auto">
          <a:xfrm>
            <a:off x="395536" y="404664"/>
            <a:ext cx="3760966" cy="309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ts val="600"/>
              </a:spcBef>
            </a:pPr>
            <a:r>
              <a:rPr lang="zh-TW" altLang="en-US" sz="2000" dirty="0">
                <a:solidFill>
                  <a:srgbClr val="2E83C3">
                    <a:lumMod val="75000"/>
                  </a:srgbClr>
                </a:solidFill>
                <a:latin typeface="Trebuchet MS"/>
                <a:ea typeface="華康儷中黑" panose="020B0509000000000000" pitchFamily="49" charset="-120"/>
              </a:rPr>
              <a:t>加盟前 </a:t>
            </a:r>
            <a:r>
              <a:rPr lang="en-US" altLang="zh-TW" sz="2000" dirty="0">
                <a:solidFill>
                  <a:srgbClr val="2E83C3">
                    <a:lumMod val="75000"/>
                  </a:srgbClr>
                </a:solidFill>
                <a:latin typeface="Trebuchet MS"/>
                <a:ea typeface="華康儷中黑" panose="020B0509000000000000" pitchFamily="49" charset="-120"/>
              </a:rPr>
              <a:t>:</a:t>
            </a:r>
            <a:r>
              <a:rPr lang="zh-TW" altLang="en-US" sz="2000" dirty="0">
                <a:solidFill>
                  <a:srgbClr val="2E83C3">
                    <a:lumMod val="75000"/>
                  </a:srgbClr>
                </a:solidFill>
                <a:latin typeface="Trebuchet MS"/>
                <a:ea typeface="華康儷中黑" panose="020B0509000000000000" pitchFamily="49" charset="-120"/>
              </a:rPr>
              <a:t> </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60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介紹</a:t>
            </a:r>
            <a:r>
              <a:rPr lang="en-US" altLang="zh-TW" sz="2000" dirty="0" smtClean="0">
                <a:solidFill>
                  <a:srgbClr val="2E83C3">
                    <a:lumMod val="75000"/>
                  </a:srgbClr>
                </a:solidFill>
                <a:latin typeface="Trebuchet MS"/>
                <a:ea typeface="華康儷中黑" panose="020B0509000000000000" pitchFamily="49" charset="-120"/>
              </a:rPr>
              <a:t>Motives</a:t>
            </a:r>
            <a:r>
              <a:rPr lang="en-US" altLang="zh-TW" sz="2000" baseline="30000" dirty="0" smtClean="0">
                <a:solidFill>
                  <a:srgbClr val="2E83C3">
                    <a:lumMod val="75000"/>
                  </a:srgbClr>
                </a:solidFill>
                <a:ea typeface="華康儷中黑" panose="020B0509000000000000" pitchFamily="49" charset="-120"/>
              </a:rPr>
              <a:t>®</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600"/>
              </a:spcBef>
              <a:buFont typeface="Arial" panose="020B0604020202020204" pitchFamily="34" charset="0"/>
              <a:buChar char="•"/>
            </a:pPr>
            <a:r>
              <a:rPr lang="en-US" altLang="zh-HK" sz="2000" dirty="0" smtClean="0">
                <a:solidFill>
                  <a:srgbClr val="2E83C3">
                    <a:lumMod val="75000"/>
                  </a:srgbClr>
                </a:solidFill>
                <a:latin typeface="Trebuchet MS"/>
                <a:ea typeface="華康儷中黑" panose="020B0509000000000000" pitchFamily="49" charset="-120"/>
              </a:rPr>
              <a:t>Motives</a:t>
            </a:r>
            <a:r>
              <a:rPr lang="en-US" altLang="zh-TW" sz="2000" baseline="30000" dirty="0" smtClean="0">
                <a:solidFill>
                  <a:srgbClr val="2E83C3">
                    <a:lumMod val="75000"/>
                  </a:srgbClr>
                </a:solidFill>
                <a:ea typeface="華康儷中黑" panose="020B0509000000000000" pitchFamily="49" charset="-120"/>
              </a:rPr>
              <a:t>®</a:t>
            </a:r>
            <a:r>
              <a:rPr lang="zh-TW" altLang="en-US" sz="2000" dirty="0" smtClean="0">
                <a:solidFill>
                  <a:srgbClr val="2E83C3">
                    <a:lumMod val="75000"/>
                  </a:srgbClr>
                </a:solidFill>
                <a:latin typeface="Trebuchet MS"/>
                <a:ea typeface="華康儷中黑" panose="020B0509000000000000" pitchFamily="49" charset="-120"/>
              </a:rPr>
              <a:t>美麗</a:t>
            </a:r>
            <a:r>
              <a:rPr lang="zh-TW" altLang="en-US" sz="2000" dirty="0">
                <a:solidFill>
                  <a:srgbClr val="2E83C3">
                    <a:lumMod val="75000"/>
                  </a:srgbClr>
                </a:solidFill>
                <a:latin typeface="Trebuchet MS"/>
                <a:ea typeface="華康儷中黑" panose="020B0509000000000000" pitchFamily="49" charset="-120"/>
              </a:rPr>
              <a:t>盛會</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60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產品目錄</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600"/>
              </a:spcBef>
              <a:buFont typeface="Arial" panose="020B0604020202020204" pitchFamily="34" charset="0"/>
              <a:buChar char="•"/>
            </a:pPr>
            <a:r>
              <a:rPr lang="en-US" altLang="zh-TW" sz="2000" dirty="0" smtClean="0">
                <a:solidFill>
                  <a:srgbClr val="2E83C3">
                    <a:lumMod val="75000"/>
                  </a:srgbClr>
                </a:solidFill>
                <a:latin typeface="Trebuchet MS"/>
                <a:ea typeface="華康儷中黑" panose="020B0509000000000000" pitchFamily="49" charset="-120"/>
              </a:rPr>
              <a:t>Motives</a:t>
            </a:r>
            <a:r>
              <a:rPr lang="en-US" altLang="zh-TW" sz="2000" baseline="30000" dirty="0" smtClean="0">
                <a:solidFill>
                  <a:srgbClr val="2E83C3">
                    <a:lumMod val="75000"/>
                  </a:srgbClr>
                </a:solidFill>
                <a:ea typeface="華康儷中黑" panose="020B0509000000000000" pitchFamily="49" charset="-120"/>
              </a:rPr>
              <a:t>®</a:t>
            </a:r>
            <a:r>
              <a:rPr lang="en-US" altLang="zh-TW" sz="2000" dirty="0" smtClean="0">
                <a:solidFill>
                  <a:srgbClr val="2E83C3">
                    <a:lumMod val="75000"/>
                  </a:srgbClr>
                </a:solidFill>
                <a:latin typeface="Trebuchet MS"/>
                <a:ea typeface="華康儷中黑" panose="020B0509000000000000" pitchFamily="49" charset="-120"/>
              </a:rPr>
              <a:t> </a:t>
            </a:r>
            <a:r>
              <a:rPr lang="en-US" altLang="zh-TW" sz="2000" dirty="0">
                <a:solidFill>
                  <a:srgbClr val="2E83C3">
                    <a:lumMod val="75000"/>
                  </a:srgbClr>
                </a:solidFill>
                <a:latin typeface="Trebuchet MS"/>
                <a:ea typeface="華康儷中黑" panose="020B0509000000000000" pitchFamily="49" charset="-120"/>
              </a:rPr>
              <a:t>Workshop</a:t>
            </a:r>
          </a:p>
          <a:p>
            <a:pPr marL="225425" indent="-225425" eaLnBrk="1" hangingPunct="1">
              <a:spcBef>
                <a:spcPts val="60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介</a:t>
            </a:r>
            <a:r>
              <a:rPr lang="zh-TW" altLang="en-US" sz="2000" dirty="0" smtClean="0">
                <a:solidFill>
                  <a:srgbClr val="2E83C3">
                    <a:lumMod val="75000"/>
                  </a:srgbClr>
                </a:solidFill>
                <a:latin typeface="Trebuchet MS"/>
                <a:ea typeface="華康儷中黑" panose="020B0509000000000000" pitchFamily="49" charset="-120"/>
              </a:rPr>
              <a:t>紹</a:t>
            </a:r>
            <a:r>
              <a:rPr lang="en-US" altLang="zh-TW" sz="2000" dirty="0" smtClean="0">
                <a:solidFill>
                  <a:srgbClr val="2E83C3">
                    <a:lumMod val="75000"/>
                  </a:srgbClr>
                </a:solidFill>
                <a:latin typeface="Trebuchet MS"/>
                <a:ea typeface="華康儷中黑" panose="020B0509000000000000" pitchFamily="49" charset="-120"/>
              </a:rPr>
              <a:t>HK.SHOP.COM</a:t>
            </a:r>
            <a:r>
              <a:rPr lang="zh-TW" altLang="en-US" sz="2000" dirty="0" smtClean="0">
                <a:solidFill>
                  <a:srgbClr val="2E83C3">
                    <a:lumMod val="75000"/>
                  </a:srgbClr>
                </a:solidFill>
                <a:latin typeface="Trebuchet MS"/>
                <a:ea typeface="華康儷中黑" panose="020B0509000000000000" pitchFamily="49" charset="-120"/>
              </a:rPr>
              <a:t>入</a:t>
            </a:r>
            <a:r>
              <a:rPr lang="zh-TW" altLang="en-US" sz="2000" dirty="0">
                <a:solidFill>
                  <a:srgbClr val="2E83C3">
                    <a:lumMod val="75000"/>
                  </a:srgbClr>
                </a:solidFill>
                <a:latin typeface="Trebuchet MS"/>
                <a:ea typeface="華康儷中黑" panose="020B0509000000000000" pitchFamily="49" charset="-120"/>
              </a:rPr>
              <a:t>門網站</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600"/>
              </a:spcBef>
              <a:buFont typeface="Arial" panose="020B0604020202020204" pitchFamily="34" charset="0"/>
              <a:buChar char="•"/>
            </a:pPr>
            <a:r>
              <a:rPr kumimoji="0" lang="en-US" altLang="zh-TW" sz="2000" dirty="0">
                <a:solidFill>
                  <a:srgbClr val="2E83C3">
                    <a:lumMod val="75000"/>
                  </a:srgbClr>
                </a:solidFill>
                <a:latin typeface="Trebuchet MS"/>
                <a:ea typeface="華康儷中黑" panose="020B0509000000000000" pitchFamily="49" charset="-120"/>
                <a:cs typeface="Arial Unicode MS" pitchFamily="34" charset="-120"/>
              </a:rPr>
              <a:t>22</a:t>
            </a:r>
            <a:r>
              <a:rPr kumimoji="0" lang="zh-TW" altLang="en-US" sz="2000" dirty="0">
                <a:solidFill>
                  <a:srgbClr val="2E83C3">
                    <a:lumMod val="75000"/>
                  </a:srgbClr>
                </a:solidFill>
                <a:latin typeface="Trebuchet MS"/>
                <a:ea typeface="華康儷中黑" panose="020B0509000000000000" pitchFamily="49" charset="-120"/>
                <a:cs typeface="Arial Unicode MS" pitchFamily="34" charset="-120"/>
              </a:rPr>
              <a:t> 分鐘超</a:t>
            </a:r>
            <a:r>
              <a:rPr kumimoji="0" lang="zh-TW" altLang="en-US" sz="2000" dirty="0" smtClean="0">
                <a:solidFill>
                  <a:srgbClr val="2E83C3">
                    <a:lumMod val="75000"/>
                  </a:srgbClr>
                </a:solidFill>
                <a:latin typeface="Trebuchet MS"/>
                <a:ea typeface="華康儷中黑" panose="020B0509000000000000" pitchFamily="49" charset="-120"/>
                <a:cs typeface="Arial Unicode MS" pitchFamily="34" charset="-120"/>
              </a:rPr>
              <a:t>連鎖</a:t>
            </a:r>
            <a:r>
              <a:rPr kumimoji="0" lang="zh-TW" altLang="en-US" sz="2000" dirty="0" smtClean="0">
                <a:solidFill>
                  <a:srgbClr val="2E83C3">
                    <a:lumMod val="75000"/>
                  </a:srgbClr>
                </a:solidFill>
                <a:latin typeface="Calibri"/>
                <a:ea typeface="華康儷中黑" panose="020B0509000000000000" pitchFamily="49" charset="-120"/>
                <a:cs typeface="Arial Unicode MS" pitchFamily="34" charset="-120"/>
              </a:rPr>
              <a:t>™</a:t>
            </a:r>
            <a:r>
              <a:rPr kumimoji="0" lang="zh-TW" altLang="en-US" sz="2000" dirty="0" smtClean="0">
                <a:solidFill>
                  <a:srgbClr val="2E83C3">
                    <a:lumMod val="75000"/>
                  </a:srgbClr>
                </a:solidFill>
                <a:latin typeface="Trebuchet MS"/>
                <a:ea typeface="華康儷中黑" panose="020B0509000000000000" pitchFamily="49" charset="-120"/>
                <a:cs typeface="Arial Unicode MS" pitchFamily="34" charset="-120"/>
              </a:rPr>
              <a:t>事業</a:t>
            </a:r>
            <a:r>
              <a:rPr kumimoji="0" lang="zh-TW" altLang="en-US" sz="2000" dirty="0">
                <a:solidFill>
                  <a:srgbClr val="2E83C3">
                    <a:lumMod val="75000"/>
                  </a:srgbClr>
                </a:solidFill>
                <a:latin typeface="Trebuchet MS"/>
                <a:ea typeface="華康儷中黑" panose="020B0509000000000000" pitchFamily="49" charset="-120"/>
                <a:cs typeface="Arial Unicode MS" pitchFamily="34" charset="-120"/>
              </a:rPr>
              <a:t>商機短片</a:t>
            </a:r>
            <a:endParaRPr kumimoji="0" lang="en-US" altLang="zh-TW" sz="2000" dirty="0">
              <a:solidFill>
                <a:srgbClr val="2E83C3">
                  <a:lumMod val="75000"/>
                </a:srgbClr>
              </a:solidFill>
              <a:latin typeface="Trebuchet MS"/>
              <a:ea typeface="華康儷中黑" panose="020B0509000000000000" pitchFamily="49" charset="-120"/>
              <a:cs typeface="Arial Unicode MS" pitchFamily="34" charset="-120"/>
            </a:endParaRPr>
          </a:p>
          <a:p>
            <a:pPr marL="225425" indent="-225425" eaLnBrk="1" hangingPunct="1">
              <a:spcBef>
                <a:spcPts val="60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疑問處</a:t>
            </a:r>
            <a:r>
              <a:rPr lang="zh-TW" altLang="en-US" sz="2000" dirty="0" smtClean="0">
                <a:solidFill>
                  <a:srgbClr val="2E83C3">
                    <a:lumMod val="75000"/>
                  </a:srgbClr>
                </a:solidFill>
                <a:latin typeface="Trebuchet MS"/>
                <a:ea typeface="華康儷中黑" panose="020B0509000000000000" pitchFamily="49" charset="-120"/>
              </a:rPr>
              <a:t>理</a:t>
            </a:r>
            <a:endParaRPr lang="zh-HK" altLang="en-US" sz="2000" dirty="0">
              <a:solidFill>
                <a:srgbClr val="2E83C3">
                  <a:lumMod val="75000"/>
                </a:srgbClr>
              </a:solidFill>
              <a:latin typeface="Trebuchet MS"/>
              <a:ea typeface="華康儷中黑" panose="020B0509000000000000" pitchFamily="49" charset="-120"/>
            </a:endParaRPr>
          </a:p>
        </p:txBody>
      </p:sp>
      <p:sp>
        <p:nvSpPr>
          <p:cNvPr id="6" name="文字方塊 4"/>
          <p:cNvSpPr txBox="1">
            <a:spLocks noChangeArrowheads="1"/>
          </p:cNvSpPr>
          <p:nvPr/>
        </p:nvSpPr>
        <p:spPr bwMode="auto">
          <a:xfrm>
            <a:off x="395536" y="3630277"/>
            <a:ext cx="2882328" cy="28469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ts val="600"/>
              </a:spcBef>
            </a:pPr>
            <a:r>
              <a:rPr lang="en-US" altLang="zh-TW" dirty="0" smtClean="0">
                <a:solidFill>
                  <a:srgbClr val="2E83C3">
                    <a:lumMod val="75000"/>
                  </a:srgbClr>
                </a:solidFill>
                <a:latin typeface="Trebuchet MS"/>
                <a:ea typeface="華康儷中黑" panose="020B0509000000000000" pitchFamily="49" charset="-120"/>
              </a:rPr>
              <a:t>Before joining </a:t>
            </a:r>
            <a:r>
              <a:rPr lang="en-US" altLang="zh-TW" dirty="0" err="1" smtClean="0">
                <a:solidFill>
                  <a:srgbClr val="2E83C3">
                    <a:lumMod val="75000"/>
                  </a:srgbClr>
                </a:solidFill>
                <a:latin typeface="Trebuchet MS"/>
                <a:ea typeface="華康儷中黑" panose="020B0509000000000000" pitchFamily="49" charset="-120"/>
              </a:rPr>
              <a:t>mhk</a:t>
            </a:r>
            <a:r>
              <a:rPr lang="en-US" altLang="zh-TW" dirty="0" smtClean="0">
                <a:solidFill>
                  <a:srgbClr val="2E83C3">
                    <a:lumMod val="75000"/>
                  </a:srgbClr>
                </a:solidFill>
                <a:latin typeface="Trebuchet MS"/>
                <a:ea typeface="華康儷中黑" panose="020B0509000000000000" pitchFamily="49" charset="-120"/>
              </a:rPr>
              <a:t>: </a:t>
            </a:r>
            <a:r>
              <a:rPr lang="zh-TW" altLang="en-US" dirty="0" smtClean="0">
                <a:solidFill>
                  <a:srgbClr val="2E83C3">
                    <a:lumMod val="75000"/>
                  </a:srgbClr>
                </a:solidFill>
                <a:latin typeface="Trebuchet MS"/>
                <a:ea typeface="華康儷中黑" panose="020B0509000000000000" pitchFamily="49" charset="-120"/>
              </a:rPr>
              <a:t> </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60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Introduce Motives</a:t>
            </a:r>
            <a:r>
              <a:rPr lang="en-US" altLang="zh-TW" baseline="30000" dirty="0" smtClean="0">
                <a:solidFill>
                  <a:srgbClr val="2E83C3">
                    <a:lumMod val="75000"/>
                  </a:srgbClr>
                </a:solidFill>
                <a:ea typeface="華康儷中黑" panose="020B0509000000000000" pitchFamily="49" charset="-120"/>
              </a:rPr>
              <a:t>® </a:t>
            </a:r>
          </a:p>
          <a:p>
            <a:pPr marL="225425" indent="-225425" eaLnBrk="1" hangingPunct="1">
              <a:spcBef>
                <a:spcPts val="60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Motives</a:t>
            </a:r>
            <a:r>
              <a:rPr lang="en-US" altLang="zh-TW" baseline="30000" dirty="0" smtClean="0">
                <a:solidFill>
                  <a:srgbClr val="2E83C3">
                    <a:lumMod val="75000"/>
                  </a:srgbClr>
                </a:solidFill>
                <a:ea typeface="華康儷中黑" panose="020B0509000000000000" pitchFamily="49" charset="-120"/>
              </a:rPr>
              <a:t>®</a:t>
            </a:r>
            <a:r>
              <a:rPr lang="en-US" altLang="zh-TW" dirty="0" smtClean="0">
                <a:solidFill>
                  <a:srgbClr val="2E83C3">
                    <a:lumMod val="75000"/>
                  </a:srgbClr>
                </a:solidFill>
                <a:latin typeface="Trebuchet MS"/>
                <a:ea typeface="華康儷中黑" panose="020B0509000000000000" pitchFamily="49" charset="-120"/>
              </a:rPr>
              <a:t> Night</a:t>
            </a:r>
          </a:p>
          <a:p>
            <a:pPr marL="225425" indent="-225425" eaLnBrk="1" hangingPunct="1">
              <a:spcBef>
                <a:spcPts val="600"/>
              </a:spcBef>
              <a:buFont typeface="Arial" panose="020B0604020202020204" pitchFamily="34" charset="0"/>
              <a:buChar char="•"/>
            </a:pPr>
            <a:r>
              <a:rPr lang="en-US" altLang="zh-TW" dirty="0">
                <a:solidFill>
                  <a:srgbClr val="2E83C3">
                    <a:lumMod val="75000"/>
                  </a:srgbClr>
                </a:solidFill>
                <a:latin typeface="Trebuchet MS"/>
                <a:ea typeface="華康儷中黑" panose="020B0509000000000000" pitchFamily="49" charset="-120"/>
              </a:rPr>
              <a:t>Product Catalog</a:t>
            </a:r>
          </a:p>
          <a:p>
            <a:pPr marL="225425" indent="-225425" eaLnBrk="1" hangingPunct="1">
              <a:spcBef>
                <a:spcPts val="60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Motives</a:t>
            </a:r>
            <a:r>
              <a:rPr lang="en-US" altLang="zh-TW" baseline="30000" dirty="0" smtClean="0">
                <a:solidFill>
                  <a:srgbClr val="2E83C3">
                    <a:lumMod val="75000"/>
                  </a:srgbClr>
                </a:solidFill>
                <a:ea typeface="華康儷中黑" panose="020B0509000000000000" pitchFamily="49" charset="-120"/>
              </a:rPr>
              <a:t>®</a:t>
            </a:r>
            <a:r>
              <a:rPr lang="en-US" altLang="zh-TW" dirty="0" smtClean="0">
                <a:solidFill>
                  <a:srgbClr val="2E83C3">
                    <a:lumMod val="75000"/>
                  </a:srgbClr>
                </a:solidFill>
                <a:latin typeface="Trebuchet MS"/>
                <a:ea typeface="華康儷中黑" panose="020B0509000000000000" pitchFamily="49" charset="-120"/>
              </a:rPr>
              <a:t> </a:t>
            </a:r>
            <a:r>
              <a:rPr lang="en-US" altLang="zh-TW" dirty="0">
                <a:solidFill>
                  <a:srgbClr val="2E83C3">
                    <a:lumMod val="75000"/>
                  </a:srgbClr>
                </a:solidFill>
                <a:latin typeface="Trebuchet MS"/>
                <a:ea typeface="華康儷中黑" panose="020B0509000000000000" pitchFamily="49" charset="-120"/>
              </a:rPr>
              <a:t>Workshop</a:t>
            </a:r>
          </a:p>
          <a:p>
            <a:pPr marL="225425" indent="-225425" eaLnBrk="1" hangingPunct="1">
              <a:spcBef>
                <a:spcPts val="60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Introduce HK.SHOP.COM</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600"/>
              </a:spcBef>
              <a:buFont typeface="Arial" panose="020B0604020202020204" pitchFamily="34" charset="0"/>
              <a:buChar char="•"/>
            </a:pPr>
            <a:r>
              <a:rPr kumimoji="0" lang="en-US" altLang="zh-TW" dirty="0">
                <a:solidFill>
                  <a:srgbClr val="2E83C3">
                    <a:lumMod val="75000"/>
                  </a:srgbClr>
                </a:solidFill>
                <a:latin typeface="Trebuchet MS"/>
                <a:ea typeface="華康儷中黑" panose="020B0509000000000000" pitchFamily="49" charset="-120"/>
                <a:cs typeface="Arial Unicode MS" pitchFamily="34" charset="-120"/>
              </a:rPr>
              <a:t>22</a:t>
            </a:r>
            <a:r>
              <a:rPr kumimoji="0" lang="zh-TW" altLang="en-US" dirty="0">
                <a:solidFill>
                  <a:srgbClr val="2E83C3">
                    <a:lumMod val="75000"/>
                  </a:srgbClr>
                </a:solidFill>
                <a:latin typeface="Trebuchet MS"/>
                <a:ea typeface="華康儷中黑" panose="020B0509000000000000" pitchFamily="49" charset="-120"/>
                <a:cs typeface="Arial Unicode MS" pitchFamily="34" charset="-120"/>
              </a:rPr>
              <a:t> </a:t>
            </a:r>
            <a:r>
              <a:rPr kumimoji="0" lang="en-US" altLang="zh-TW" dirty="0" err="1" smtClean="0">
                <a:solidFill>
                  <a:srgbClr val="2E83C3">
                    <a:lumMod val="75000"/>
                  </a:srgbClr>
                </a:solidFill>
                <a:latin typeface="Trebuchet MS"/>
                <a:ea typeface="華康儷中黑" panose="020B0509000000000000" pitchFamily="49" charset="-120"/>
                <a:cs typeface="Arial Unicode MS" pitchFamily="34" charset="-120"/>
              </a:rPr>
              <a:t>mins</a:t>
            </a:r>
            <a:r>
              <a:rPr kumimoji="0" lang="en-US" altLang="zh-TW" dirty="0" smtClean="0">
                <a:solidFill>
                  <a:srgbClr val="2E83C3">
                    <a:lumMod val="75000"/>
                  </a:srgbClr>
                </a:solidFill>
                <a:latin typeface="Trebuchet MS"/>
                <a:ea typeface="華康儷中黑" panose="020B0509000000000000" pitchFamily="49" charset="-120"/>
                <a:cs typeface="Arial Unicode MS" pitchFamily="34" charset="-120"/>
              </a:rPr>
              <a:t> UBP video</a:t>
            </a:r>
            <a:endParaRPr kumimoji="0" lang="en-US" altLang="zh-TW" dirty="0">
              <a:solidFill>
                <a:srgbClr val="2E83C3">
                  <a:lumMod val="75000"/>
                </a:srgbClr>
              </a:solidFill>
              <a:latin typeface="Trebuchet MS"/>
              <a:ea typeface="華康儷中黑" panose="020B0509000000000000" pitchFamily="49" charset="-120"/>
              <a:cs typeface="Arial Unicode MS" pitchFamily="34" charset="-120"/>
            </a:endParaRPr>
          </a:p>
          <a:p>
            <a:pPr marL="225425" indent="-225425" eaLnBrk="1" hangingPunct="1">
              <a:spcBef>
                <a:spcPts val="60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Questions handling</a:t>
            </a:r>
            <a:endParaRPr lang="en-US" altLang="zh-TW" dirty="0">
              <a:solidFill>
                <a:srgbClr val="2E83C3">
                  <a:lumMod val="75000"/>
                </a:srgbClr>
              </a:solidFill>
              <a:latin typeface="Trebuchet MS"/>
              <a:ea typeface="華康儷中黑" panose="020B0509000000000000" pitchFamily="49" charset="-120"/>
            </a:endParaRPr>
          </a:p>
        </p:txBody>
      </p:sp>
      <p:sp>
        <p:nvSpPr>
          <p:cNvPr id="7" name="Rectangle 6"/>
          <p:cNvSpPr/>
          <p:nvPr/>
        </p:nvSpPr>
        <p:spPr>
          <a:xfrm>
            <a:off x="4259312" y="2132856"/>
            <a:ext cx="2592288" cy="923330"/>
          </a:xfrm>
          <a:prstGeom prst="rect">
            <a:avLst/>
          </a:prstGeom>
        </p:spPr>
        <p:txBody>
          <a:bodyPr wrap="square">
            <a:spAutoFit/>
          </a:bodyPr>
          <a:lstStyle/>
          <a:p>
            <a:r>
              <a:rPr lang="en-US" altLang="zh-TW" dirty="0">
                <a:solidFill>
                  <a:srgbClr val="2E83C3">
                    <a:lumMod val="75000"/>
                  </a:srgbClr>
                </a:solidFill>
                <a:latin typeface="Trebuchet MS"/>
                <a:ea typeface="華康儷中黑" panose="020B0509000000000000" pitchFamily="49" charset="-120"/>
              </a:rPr>
              <a:t>Intro: from Taiwan, Bridal make-up artist, Graphic designer</a:t>
            </a:r>
            <a:endParaRPr lang="zh-HK" altLang="en-US" dirty="0">
              <a:solidFill>
                <a:srgbClr val="2E83C3">
                  <a:lumMod val="75000"/>
                </a:srgbClr>
              </a:solidFill>
              <a:latin typeface="Trebuchet MS"/>
              <a:ea typeface="華康儷中黑" panose="020B0509000000000000" pitchFamily="49" charset="-120"/>
            </a:endParaRPr>
          </a:p>
        </p:txBody>
      </p:sp>
    </p:spTree>
    <p:extLst>
      <p:ext uri="{BB962C8B-B14F-4D97-AF65-F5344CB8AC3E}">
        <p14:creationId xmlns:p14="http://schemas.microsoft.com/office/powerpoint/2010/main" val="41190556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文字方塊 1"/>
          <p:cNvSpPr txBox="1">
            <a:spLocks noChangeArrowheads="1"/>
          </p:cNvSpPr>
          <p:nvPr/>
        </p:nvSpPr>
        <p:spPr bwMode="auto">
          <a:xfrm>
            <a:off x="3419872" y="260648"/>
            <a:ext cx="43206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itchFamily="34"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pitchFamily="34"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pitchFamily="34"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pitchFamily="34"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pPr>
            <a:r>
              <a:rPr kumimoji="0" lang="en-US" altLang="zh-TW" sz="2800" b="1" dirty="0" err="1">
                <a:solidFill>
                  <a:srgbClr val="2E83C3">
                    <a:lumMod val="75000"/>
                  </a:srgbClr>
                </a:solidFill>
                <a:latin typeface="Trebuchet MS"/>
                <a:ea typeface="華康儷中黑" panose="020B0509000000000000" pitchFamily="49" charset="-120"/>
                <a:cs typeface="Arial Unicode MS" pitchFamily="34" charset="-120"/>
              </a:rPr>
              <a:t>Koiee</a:t>
            </a:r>
            <a:r>
              <a:rPr kumimoji="0" lang="en-US" altLang="zh-TW" sz="2800" b="1" dirty="0">
                <a:solidFill>
                  <a:srgbClr val="2E83C3">
                    <a:lumMod val="75000"/>
                  </a:srgbClr>
                </a:solidFill>
                <a:latin typeface="Trebuchet MS"/>
                <a:ea typeface="華康儷中黑" panose="020B0509000000000000" pitchFamily="49" charset="-120"/>
                <a:cs typeface="Arial Unicode MS" pitchFamily="34" charset="-120"/>
              </a:rPr>
              <a:t> Law</a:t>
            </a:r>
            <a:endParaRPr kumimoji="0" lang="zh-TW" altLang="en-US" sz="2800" b="1" dirty="0">
              <a:solidFill>
                <a:srgbClr val="2E83C3">
                  <a:lumMod val="75000"/>
                </a:srgbClr>
              </a:solidFill>
              <a:latin typeface="Trebuchet MS"/>
              <a:ea typeface="華康儷中黑" panose="020B0509000000000000" pitchFamily="49" charset="-120"/>
              <a:cs typeface="Arial Unicode MS" pitchFamily="34" charset="-120"/>
            </a:endParaRPr>
          </a:p>
        </p:txBody>
      </p:sp>
      <p:sp>
        <p:nvSpPr>
          <p:cNvPr id="19459" name="文字方塊 2"/>
          <p:cNvSpPr txBox="1">
            <a:spLocks noChangeArrowheads="1"/>
          </p:cNvSpPr>
          <p:nvPr/>
        </p:nvSpPr>
        <p:spPr bwMode="auto">
          <a:xfrm>
            <a:off x="251520" y="1196752"/>
            <a:ext cx="316835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zh-TW" altLang="en-US" sz="2000" dirty="0">
                <a:solidFill>
                  <a:srgbClr val="2E83C3">
                    <a:lumMod val="75000"/>
                  </a:srgbClr>
                </a:solidFill>
                <a:latin typeface="Trebuchet MS"/>
                <a:ea typeface="華康儷中黑" panose="020B0509000000000000" pitchFamily="49" charset="-120"/>
              </a:rPr>
              <a:t>介紹 </a:t>
            </a:r>
            <a:r>
              <a:rPr lang="en-US" altLang="zh-TW" sz="2000" dirty="0" smtClean="0">
                <a:solidFill>
                  <a:srgbClr val="2E83C3">
                    <a:lumMod val="75000"/>
                  </a:srgbClr>
                </a:solidFill>
                <a:latin typeface="Trebuchet MS"/>
                <a:ea typeface="華康儷中黑" panose="020B0509000000000000" pitchFamily="49" charset="-120"/>
              </a:rPr>
              <a:t>: </a:t>
            </a:r>
            <a:r>
              <a:rPr lang="zh-TW" altLang="en-US" sz="2000" dirty="0" smtClean="0">
                <a:solidFill>
                  <a:srgbClr val="2E83C3">
                    <a:lumMod val="75000"/>
                  </a:srgbClr>
                </a:solidFill>
                <a:latin typeface="Trebuchet MS"/>
                <a:ea typeface="華康儷中黑" panose="020B0509000000000000" pitchFamily="49" charset="-120"/>
              </a:rPr>
              <a:t>香</a:t>
            </a:r>
            <a:r>
              <a:rPr lang="zh-TW" altLang="en-US" sz="2000" dirty="0">
                <a:solidFill>
                  <a:srgbClr val="2E83C3">
                    <a:lumMod val="75000"/>
                  </a:srgbClr>
                </a:solidFill>
                <a:latin typeface="Trebuchet MS"/>
                <a:ea typeface="華康儷中黑" panose="020B0509000000000000" pitchFamily="49" charset="-120"/>
              </a:rPr>
              <a:t>港</a:t>
            </a:r>
            <a:r>
              <a:rPr lang="zh-TW" altLang="en-US" sz="2000" dirty="0" smtClean="0">
                <a:solidFill>
                  <a:srgbClr val="2E83C3">
                    <a:lumMod val="75000"/>
                  </a:srgbClr>
                </a:solidFill>
                <a:latin typeface="Trebuchet MS"/>
                <a:ea typeface="華康儷中黑" panose="020B0509000000000000" pitchFamily="49" charset="-120"/>
              </a:rPr>
              <a:t>人、花</a:t>
            </a:r>
            <a:r>
              <a:rPr lang="zh-TW" altLang="en-US" sz="2000" dirty="0">
                <a:solidFill>
                  <a:srgbClr val="2E83C3">
                    <a:lumMod val="75000"/>
                  </a:srgbClr>
                </a:solidFill>
                <a:latin typeface="Trebuchet MS"/>
                <a:ea typeface="華康儷中黑" panose="020B0509000000000000" pitchFamily="49" charset="-120"/>
              </a:rPr>
              <a:t>藝</a:t>
            </a:r>
            <a:r>
              <a:rPr lang="zh-TW" altLang="en-US" sz="2000" dirty="0" smtClean="0">
                <a:solidFill>
                  <a:srgbClr val="2E83C3">
                    <a:lumMod val="75000"/>
                  </a:srgbClr>
                </a:solidFill>
                <a:latin typeface="Trebuchet MS"/>
                <a:ea typeface="華康儷中黑" panose="020B0509000000000000" pitchFamily="49" charset="-120"/>
              </a:rPr>
              <a:t>師、花</a:t>
            </a:r>
            <a:r>
              <a:rPr lang="zh-TW" altLang="en-US" sz="2000" dirty="0">
                <a:solidFill>
                  <a:srgbClr val="2E83C3">
                    <a:lumMod val="75000"/>
                  </a:srgbClr>
                </a:solidFill>
                <a:latin typeface="Trebuchet MS"/>
                <a:ea typeface="華康儷中黑" panose="020B0509000000000000" pitchFamily="49" charset="-120"/>
              </a:rPr>
              <a:t>藝培訓及花藝</a:t>
            </a:r>
            <a:r>
              <a:rPr lang="zh-TW" altLang="en-US" sz="2000" dirty="0" smtClean="0">
                <a:solidFill>
                  <a:srgbClr val="2E83C3">
                    <a:lumMod val="75000"/>
                  </a:srgbClr>
                </a:solidFill>
                <a:latin typeface="Trebuchet MS"/>
                <a:ea typeface="華康儷中黑" panose="020B0509000000000000" pitchFamily="49" charset="-120"/>
              </a:rPr>
              <a:t>企業</a:t>
            </a:r>
            <a:r>
              <a:rPr lang="en-US" altLang="zh-TW" sz="2000" dirty="0" smtClean="0">
                <a:solidFill>
                  <a:srgbClr val="2E83C3">
                    <a:lumMod val="75000"/>
                  </a:srgbClr>
                </a:solidFill>
                <a:latin typeface="Trebuchet MS"/>
                <a:ea typeface="華康儷中黑" panose="020B0509000000000000" pitchFamily="49" charset="-120"/>
              </a:rPr>
              <a:t/>
            </a:r>
            <a:br>
              <a:rPr lang="en-US" altLang="zh-TW" sz="2000" dirty="0" smtClean="0">
                <a:solidFill>
                  <a:srgbClr val="2E83C3">
                    <a:lumMod val="75000"/>
                  </a:srgbClr>
                </a:solidFill>
                <a:latin typeface="Trebuchet MS"/>
                <a:ea typeface="華康儷中黑" panose="020B0509000000000000" pitchFamily="49" charset="-120"/>
              </a:rPr>
            </a:br>
            <a:r>
              <a:rPr lang="zh-TW" altLang="en-US" sz="2000" dirty="0" smtClean="0">
                <a:solidFill>
                  <a:srgbClr val="2E83C3">
                    <a:lumMod val="75000"/>
                  </a:srgbClr>
                </a:solidFill>
                <a:latin typeface="Trebuchet MS"/>
                <a:ea typeface="華康儷中黑" panose="020B0509000000000000" pitchFamily="49" charset="-120"/>
              </a:rPr>
              <a:t>培訓</a:t>
            </a:r>
            <a:r>
              <a:rPr lang="zh-TW" altLang="en-US" sz="2000" dirty="0">
                <a:solidFill>
                  <a:srgbClr val="2E83C3">
                    <a:lumMod val="75000"/>
                  </a:srgbClr>
                </a:solidFill>
                <a:latin typeface="Trebuchet MS"/>
                <a:ea typeface="華康儷中黑" panose="020B0509000000000000" pitchFamily="49" charset="-120"/>
              </a:rPr>
              <a:t>導</a:t>
            </a:r>
            <a:r>
              <a:rPr lang="zh-TW" altLang="en-US" sz="2000" dirty="0" smtClean="0">
                <a:solidFill>
                  <a:srgbClr val="2E83C3">
                    <a:lumMod val="75000"/>
                  </a:srgbClr>
                </a:solidFill>
                <a:latin typeface="Trebuchet MS"/>
                <a:ea typeface="華康儷中黑" panose="020B0509000000000000" pitchFamily="49" charset="-120"/>
              </a:rPr>
              <a:t>師</a:t>
            </a:r>
            <a:r>
              <a:rPr lang="zh-TW" altLang="en-US" sz="2000" dirty="0" smtClean="0">
                <a:solidFill>
                  <a:srgbClr val="2E83C3">
                    <a:lumMod val="75000"/>
                  </a:srgbClr>
                </a:solidFill>
                <a:ea typeface="華康儷中黑" panose="020B0509000000000000" pitchFamily="49" charset="-120"/>
              </a:rPr>
              <a:t>、</a:t>
            </a:r>
            <a:r>
              <a:rPr lang="zh-TW" altLang="en-US" sz="2000" dirty="0" smtClean="0">
                <a:solidFill>
                  <a:srgbClr val="2E83C3">
                    <a:lumMod val="75000"/>
                  </a:srgbClr>
                </a:solidFill>
                <a:latin typeface="Trebuchet MS"/>
                <a:ea typeface="華康儷中黑" panose="020B0509000000000000" pitchFamily="49" charset="-120"/>
              </a:rPr>
              <a:t>傳</a:t>
            </a:r>
            <a:r>
              <a:rPr lang="zh-TW" altLang="en-US" sz="2000" dirty="0">
                <a:solidFill>
                  <a:srgbClr val="2E83C3">
                    <a:lumMod val="75000"/>
                  </a:srgbClr>
                </a:solidFill>
                <a:latin typeface="Trebuchet MS"/>
                <a:ea typeface="華康儷中黑" panose="020B0509000000000000" pitchFamily="49" charset="-120"/>
              </a:rPr>
              <a:t>統生意老闆</a:t>
            </a:r>
            <a:endParaRPr lang="zh-HK" altLang="en-US" sz="2000" dirty="0">
              <a:solidFill>
                <a:srgbClr val="2E83C3">
                  <a:lumMod val="75000"/>
                </a:srgbClr>
              </a:solidFill>
              <a:latin typeface="Trebuchet MS"/>
              <a:ea typeface="華康儷中黑" panose="020B0509000000000000" pitchFamily="49" charset="-120"/>
            </a:endParaRPr>
          </a:p>
        </p:txBody>
      </p:sp>
      <p:sp>
        <p:nvSpPr>
          <p:cNvPr id="19460" name="文字方塊 4"/>
          <p:cNvSpPr txBox="1">
            <a:spLocks noChangeArrowheads="1"/>
          </p:cNvSpPr>
          <p:nvPr/>
        </p:nvSpPr>
        <p:spPr bwMode="auto">
          <a:xfrm>
            <a:off x="3419872" y="764704"/>
            <a:ext cx="3816424"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ts val="0"/>
              </a:spcBef>
            </a:pPr>
            <a:r>
              <a:rPr lang="zh-TW" altLang="en-US" sz="2000" dirty="0">
                <a:solidFill>
                  <a:srgbClr val="2E83C3">
                    <a:lumMod val="75000"/>
                  </a:srgbClr>
                </a:solidFill>
                <a:latin typeface="Trebuchet MS"/>
                <a:ea typeface="華康儷中黑" panose="020B0509000000000000" pitchFamily="49" charset="-120"/>
              </a:rPr>
              <a:t>加盟前 </a:t>
            </a:r>
            <a:r>
              <a:rPr lang="en-US" altLang="zh-TW" sz="2000" dirty="0">
                <a:solidFill>
                  <a:srgbClr val="2E83C3">
                    <a:lumMod val="75000"/>
                  </a:srgbClr>
                </a:solidFill>
                <a:latin typeface="Trebuchet MS"/>
                <a:ea typeface="華康儷中黑" panose="020B0509000000000000" pitchFamily="49" charset="-120"/>
              </a:rPr>
              <a:t>:</a:t>
            </a:r>
            <a:r>
              <a:rPr lang="zh-TW" altLang="en-US" sz="2000" dirty="0">
                <a:solidFill>
                  <a:srgbClr val="2E83C3">
                    <a:lumMod val="75000"/>
                  </a:srgbClr>
                </a:solidFill>
                <a:latin typeface="Trebuchet MS"/>
                <a:ea typeface="華康儷中黑" panose="020B0509000000000000" pitchFamily="49" charset="-120"/>
              </a:rPr>
              <a:t> </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介</a:t>
            </a:r>
            <a:r>
              <a:rPr lang="zh-TW" altLang="en-US" sz="2000" dirty="0" smtClean="0">
                <a:solidFill>
                  <a:srgbClr val="2E83C3">
                    <a:lumMod val="75000"/>
                  </a:srgbClr>
                </a:solidFill>
                <a:latin typeface="Trebuchet MS"/>
                <a:ea typeface="華康儷中黑" panose="020B0509000000000000" pitchFamily="49" charset="-120"/>
              </a:rPr>
              <a:t>紹</a:t>
            </a:r>
            <a:r>
              <a:rPr lang="en-US" altLang="zh-TW" sz="2000" dirty="0" smtClean="0">
                <a:solidFill>
                  <a:srgbClr val="2E83C3">
                    <a:lumMod val="75000"/>
                  </a:srgbClr>
                </a:solidFill>
                <a:latin typeface="Trebuchet MS"/>
                <a:ea typeface="華康儷中黑" panose="020B0509000000000000" pitchFamily="49" charset="-120"/>
              </a:rPr>
              <a:t>HK.SHOP.COM</a:t>
            </a:r>
            <a:r>
              <a:rPr lang="zh-TW" altLang="en-US" sz="2000" dirty="0" smtClean="0">
                <a:solidFill>
                  <a:srgbClr val="2E83C3">
                    <a:lumMod val="75000"/>
                  </a:srgbClr>
                </a:solidFill>
                <a:latin typeface="Trebuchet MS"/>
                <a:ea typeface="華康儷中黑" panose="020B0509000000000000" pitchFamily="49" charset="-120"/>
              </a:rPr>
              <a:t>入</a:t>
            </a:r>
            <a:r>
              <a:rPr lang="zh-TW" altLang="en-US" sz="2000" dirty="0">
                <a:solidFill>
                  <a:srgbClr val="2E83C3">
                    <a:lumMod val="75000"/>
                  </a:srgbClr>
                </a:solidFill>
                <a:latin typeface="Trebuchet MS"/>
                <a:ea typeface="華康儷中黑" panose="020B0509000000000000" pitchFamily="49" charset="-120"/>
              </a:rPr>
              <a:t>門網站</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kumimoji="0" lang="en-US" altLang="zh-TW" sz="2000" dirty="0">
                <a:solidFill>
                  <a:srgbClr val="2E83C3">
                    <a:lumMod val="75000"/>
                  </a:srgbClr>
                </a:solidFill>
                <a:latin typeface="Trebuchet MS"/>
                <a:ea typeface="華康儷中黑" panose="020B0509000000000000" pitchFamily="49" charset="-120"/>
                <a:cs typeface="Arial Unicode MS" pitchFamily="34" charset="-120"/>
              </a:rPr>
              <a:t>22</a:t>
            </a:r>
            <a:r>
              <a:rPr kumimoji="0" lang="zh-TW" altLang="en-US" sz="2000" dirty="0">
                <a:solidFill>
                  <a:srgbClr val="2E83C3">
                    <a:lumMod val="75000"/>
                  </a:srgbClr>
                </a:solidFill>
                <a:latin typeface="Trebuchet MS"/>
                <a:ea typeface="華康儷中黑" panose="020B0509000000000000" pitchFamily="49" charset="-120"/>
                <a:cs typeface="Arial Unicode MS" pitchFamily="34" charset="-120"/>
              </a:rPr>
              <a:t> 分鐘超</a:t>
            </a:r>
            <a:r>
              <a:rPr kumimoji="0" lang="zh-TW" altLang="en-US" sz="2000" dirty="0" smtClean="0">
                <a:solidFill>
                  <a:srgbClr val="2E83C3">
                    <a:lumMod val="75000"/>
                  </a:srgbClr>
                </a:solidFill>
                <a:latin typeface="Trebuchet MS"/>
                <a:ea typeface="華康儷中黑" panose="020B0509000000000000" pitchFamily="49" charset="-120"/>
                <a:cs typeface="Arial Unicode MS" pitchFamily="34" charset="-120"/>
              </a:rPr>
              <a:t>連鎖</a:t>
            </a:r>
            <a:r>
              <a:rPr kumimoji="0" lang="zh-TW" altLang="en-US" sz="2000" dirty="0" smtClean="0">
                <a:solidFill>
                  <a:srgbClr val="2E83C3">
                    <a:lumMod val="75000"/>
                  </a:srgbClr>
                </a:solidFill>
                <a:latin typeface="Calibri"/>
                <a:ea typeface="華康儷中黑" panose="020B0509000000000000" pitchFamily="49" charset="-120"/>
                <a:cs typeface="Arial Unicode MS" pitchFamily="34" charset="-120"/>
              </a:rPr>
              <a:t>™</a:t>
            </a:r>
            <a:r>
              <a:rPr kumimoji="0" lang="zh-TW" altLang="en-US" sz="2000" dirty="0" smtClean="0">
                <a:solidFill>
                  <a:srgbClr val="2E83C3">
                    <a:lumMod val="75000"/>
                  </a:srgbClr>
                </a:solidFill>
                <a:latin typeface="Trebuchet MS"/>
                <a:ea typeface="華康儷中黑" panose="020B0509000000000000" pitchFamily="49" charset="-120"/>
                <a:cs typeface="Arial Unicode MS" pitchFamily="34" charset="-120"/>
              </a:rPr>
              <a:t>事業</a:t>
            </a:r>
            <a:r>
              <a:rPr kumimoji="0" lang="zh-TW" altLang="en-US" sz="2000" dirty="0">
                <a:solidFill>
                  <a:srgbClr val="2E83C3">
                    <a:lumMod val="75000"/>
                  </a:srgbClr>
                </a:solidFill>
                <a:latin typeface="Trebuchet MS"/>
                <a:ea typeface="華康儷中黑" panose="020B0509000000000000" pitchFamily="49" charset="-120"/>
                <a:cs typeface="Arial Unicode MS" pitchFamily="34" charset="-120"/>
              </a:rPr>
              <a:t>商機短片</a:t>
            </a:r>
            <a:endParaRPr kumimoji="0" lang="en-US" altLang="zh-TW" sz="2000" dirty="0">
              <a:solidFill>
                <a:srgbClr val="2E83C3">
                  <a:lumMod val="75000"/>
                </a:srgbClr>
              </a:solidFill>
              <a:latin typeface="Trebuchet MS"/>
              <a:ea typeface="華康儷中黑" panose="020B0509000000000000" pitchFamily="49" charset="-120"/>
              <a:cs typeface="Arial Unicode MS" pitchFamily="34" charset="-120"/>
            </a:endParaRPr>
          </a:p>
          <a:p>
            <a:pPr marL="225425" indent="-225425" eaLnBrk="1" hangingPunct="1">
              <a:spcBef>
                <a:spcPts val="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超</a:t>
            </a:r>
            <a:r>
              <a:rPr lang="zh-TW" altLang="en-US" sz="2000" dirty="0" smtClean="0">
                <a:solidFill>
                  <a:srgbClr val="2E83C3">
                    <a:lumMod val="75000"/>
                  </a:srgbClr>
                </a:solidFill>
                <a:latin typeface="Trebuchet MS"/>
                <a:ea typeface="華康儷中黑" panose="020B0509000000000000" pitchFamily="49" charset="-120"/>
              </a:rPr>
              <a:t>連鎖</a:t>
            </a:r>
            <a:r>
              <a:rPr lang="zh-TW" altLang="en-US" sz="2000" dirty="0" smtClean="0">
                <a:solidFill>
                  <a:srgbClr val="2E83C3">
                    <a:lumMod val="75000"/>
                  </a:srgbClr>
                </a:solidFill>
                <a:latin typeface="Calibri"/>
                <a:ea typeface="華康儷中黑" panose="020B0509000000000000" pitchFamily="49" charset="-120"/>
              </a:rPr>
              <a:t>™</a:t>
            </a:r>
            <a:r>
              <a:rPr lang="zh-TW" altLang="en-US" sz="2000" dirty="0" smtClean="0">
                <a:solidFill>
                  <a:srgbClr val="2E83C3">
                    <a:lumMod val="75000"/>
                  </a:srgbClr>
                </a:solidFill>
                <a:latin typeface="Trebuchet MS"/>
                <a:ea typeface="華康儷中黑" panose="020B0509000000000000" pitchFamily="49" charset="-120"/>
              </a:rPr>
              <a:t>事業</a:t>
            </a:r>
            <a:r>
              <a:rPr lang="zh-TW" altLang="en-US" sz="2000" dirty="0">
                <a:solidFill>
                  <a:srgbClr val="2E83C3">
                    <a:lumMod val="75000"/>
                  </a:srgbClr>
                </a:solidFill>
                <a:latin typeface="Trebuchet MS"/>
                <a:ea typeface="華康儷中黑" panose="020B0509000000000000" pitchFamily="49" charset="-120"/>
              </a:rPr>
              <a:t>簡報會</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zh-TW" altLang="en-US" sz="2000" dirty="0" smtClean="0">
                <a:solidFill>
                  <a:srgbClr val="2E83C3">
                    <a:lumMod val="75000"/>
                  </a:srgbClr>
                </a:solidFill>
                <a:latin typeface="Trebuchet MS"/>
                <a:ea typeface="華康儷中黑" panose="020B0509000000000000" pitchFamily="49" charset="-120"/>
              </a:rPr>
              <a:t>夥伴</a:t>
            </a:r>
            <a:r>
              <a:rPr lang="zh-TW" altLang="en-US" sz="2000" dirty="0">
                <a:solidFill>
                  <a:srgbClr val="2E83C3">
                    <a:lumMod val="75000"/>
                  </a:srgbClr>
                </a:solidFill>
                <a:latin typeface="Trebuchet MS"/>
                <a:ea typeface="華康儷中黑" panose="020B0509000000000000" pitchFamily="49" charset="-120"/>
              </a:rPr>
              <a:t>商店會議</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網路中心會談</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en-US" altLang="zh-TW" sz="2000" dirty="0" smtClean="0">
                <a:solidFill>
                  <a:srgbClr val="2E83C3">
                    <a:lumMod val="75000"/>
                  </a:srgbClr>
                </a:solidFill>
                <a:latin typeface="Trebuchet MS"/>
                <a:ea typeface="華康儷中黑" panose="020B0509000000000000" pitchFamily="49" charset="-120"/>
              </a:rPr>
              <a:t>Motives</a:t>
            </a:r>
            <a:r>
              <a:rPr lang="en-US" altLang="zh-TW" sz="2000" baseline="30000" dirty="0" smtClean="0">
                <a:solidFill>
                  <a:srgbClr val="2E83C3">
                    <a:lumMod val="75000"/>
                  </a:srgbClr>
                </a:solidFill>
                <a:latin typeface="Trebuchet MS"/>
                <a:ea typeface="華康儷中黑" panose="020B0509000000000000" pitchFamily="49" charset="-120"/>
              </a:rPr>
              <a:t>®</a:t>
            </a:r>
            <a:r>
              <a:rPr lang="en-US" altLang="zh-TW" sz="2000" dirty="0" smtClean="0">
                <a:solidFill>
                  <a:srgbClr val="2E83C3">
                    <a:lumMod val="75000"/>
                  </a:srgbClr>
                </a:solidFill>
                <a:latin typeface="Trebuchet MS"/>
                <a:ea typeface="華康儷中黑" panose="020B0509000000000000" pitchFamily="49" charset="-120"/>
              </a:rPr>
              <a:t> </a:t>
            </a:r>
            <a:r>
              <a:rPr lang="en-US" altLang="zh-TW" sz="2000" dirty="0">
                <a:solidFill>
                  <a:srgbClr val="2E83C3">
                    <a:lumMod val="75000"/>
                  </a:srgbClr>
                </a:solidFill>
                <a:latin typeface="Trebuchet MS"/>
                <a:ea typeface="華康儷中黑" panose="020B0509000000000000" pitchFamily="49" charset="-120"/>
              </a:rPr>
              <a:t>Workshop</a:t>
            </a:r>
          </a:p>
          <a:p>
            <a:pPr marL="225425" indent="-225425" eaLnBrk="1" hangingPunct="1">
              <a:spcBef>
                <a:spcPts val="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產品目錄</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疑問處理</a:t>
            </a:r>
            <a:endParaRPr lang="en-US" altLang="zh-TW" sz="2000"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zh-TW" altLang="en-US" sz="2000" dirty="0">
                <a:solidFill>
                  <a:srgbClr val="2E83C3">
                    <a:lumMod val="75000"/>
                  </a:srgbClr>
                </a:solidFill>
                <a:latin typeface="Trebuchet MS"/>
                <a:ea typeface="華康儷中黑" panose="020B0509000000000000" pitchFamily="49" charset="-120"/>
              </a:rPr>
              <a:t>營養產品</a:t>
            </a:r>
            <a:r>
              <a:rPr lang="en-US" altLang="zh-TW" sz="2000" dirty="0">
                <a:solidFill>
                  <a:srgbClr val="2E83C3">
                    <a:lumMod val="75000"/>
                  </a:srgbClr>
                </a:solidFill>
                <a:latin typeface="Trebuchet MS"/>
                <a:ea typeface="華康儷中黑" panose="020B0509000000000000" pitchFamily="49" charset="-120"/>
              </a:rPr>
              <a:t>UMO</a:t>
            </a:r>
            <a:r>
              <a:rPr lang="en-US" altLang="zh-HK" sz="2000" dirty="0">
                <a:solidFill>
                  <a:srgbClr val="2E83C3">
                    <a:lumMod val="75000"/>
                  </a:srgbClr>
                </a:solidFill>
                <a:latin typeface="Trebuchet MS"/>
                <a:ea typeface="華康儷中黑" panose="020B0509000000000000" pitchFamily="49" charset="-120"/>
              </a:rPr>
              <a:t>              </a:t>
            </a:r>
            <a:endParaRPr lang="zh-HK" altLang="en-US" sz="2000" dirty="0">
              <a:solidFill>
                <a:srgbClr val="2E83C3">
                  <a:lumMod val="75000"/>
                </a:srgbClr>
              </a:solidFill>
              <a:latin typeface="Trebuchet MS"/>
              <a:ea typeface="華康儷中黑" panose="020B0509000000000000" pitchFamily="49" charset="-120"/>
            </a:endParaRPr>
          </a:p>
        </p:txBody>
      </p:sp>
      <p:sp>
        <p:nvSpPr>
          <p:cNvPr id="2" name="Rectangle 1"/>
          <p:cNvSpPr/>
          <p:nvPr/>
        </p:nvSpPr>
        <p:spPr>
          <a:xfrm>
            <a:off x="251520" y="2348880"/>
            <a:ext cx="3024336" cy="1200329"/>
          </a:xfrm>
          <a:prstGeom prst="rect">
            <a:avLst/>
          </a:prstGeom>
        </p:spPr>
        <p:txBody>
          <a:bodyPr wrap="square">
            <a:spAutoFit/>
          </a:bodyPr>
          <a:lstStyle/>
          <a:p>
            <a:r>
              <a:rPr lang="en-US" altLang="zh-TW" dirty="0">
                <a:solidFill>
                  <a:srgbClr val="2E83C3">
                    <a:lumMod val="75000"/>
                  </a:srgbClr>
                </a:solidFill>
                <a:latin typeface="Trebuchet MS"/>
                <a:ea typeface="華康儷中黑" panose="020B0509000000000000" pitchFamily="49" charset="-120"/>
              </a:rPr>
              <a:t>Intro: from HK, Floral designer, Floral Corporate Trainer, Boss of traditional business</a:t>
            </a:r>
            <a:endParaRPr lang="zh-HK" altLang="en-US" dirty="0">
              <a:solidFill>
                <a:srgbClr val="2E83C3">
                  <a:lumMod val="75000"/>
                </a:srgbClr>
              </a:solidFill>
              <a:latin typeface="Trebuchet MS"/>
              <a:ea typeface="華康儷中黑" panose="020B0509000000000000" pitchFamily="49" charset="-120"/>
            </a:endParaRPr>
          </a:p>
        </p:txBody>
      </p:sp>
      <p:sp>
        <p:nvSpPr>
          <p:cNvPr id="7" name="文字方塊 4"/>
          <p:cNvSpPr txBox="1">
            <a:spLocks noChangeArrowheads="1"/>
          </p:cNvSpPr>
          <p:nvPr/>
        </p:nvSpPr>
        <p:spPr bwMode="auto">
          <a:xfrm>
            <a:off x="3419872" y="3990550"/>
            <a:ext cx="3594958"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ts val="0"/>
              </a:spcBef>
            </a:pPr>
            <a:r>
              <a:rPr lang="en-US" altLang="zh-TW" dirty="0" smtClean="0">
                <a:solidFill>
                  <a:srgbClr val="2E83C3">
                    <a:lumMod val="75000"/>
                  </a:srgbClr>
                </a:solidFill>
                <a:latin typeface="Trebuchet MS"/>
                <a:ea typeface="華康儷中黑" panose="020B0509000000000000" pitchFamily="49" charset="-120"/>
              </a:rPr>
              <a:t>Before joining </a:t>
            </a:r>
            <a:r>
              <a:rPr lang="en-US" altLang="zh-TW" dirty="0" err="1" smtClean="0">
                <a:solidFill>
                  <a:srgbClr val="2E83C3">
                    <a:lumMod val="75000"/>
                  </a:srgbClr>
                </a:solidFill>
                <a:latin typeface="Trebuchet MS"/>
                <a:ea typeface="華康儷中黑" panose="020B0509000000000000" pitchFamily="49" charset="-120"/>
              </a:rPr>
              <a:t>mhk</a:t>
            </a:r>
            <a:r>
              <a:rPr lang="en-US" altLang="zh-TW" dirty="0" smtClean="0">
                <a:solidFill>
                  <a:srgbClr val="2E83C3">
                    <a:lumMod val="75000"/>
                  </a:srgbClr>
                </a:solidFill>
                <a:latin typeface="Trebuchet MS"/>
                <a:ea typeface="華康儷中黑" panose="020B0509000000000000" pitchFamily="49" charset="-120"/>
              </a:rPr>
              <a:t>: </a:t>
            </a:r>
            <a:r>
              <a:rPr lang="zh-TW" altLang="en-US" dirty="0" smtClean="0">
                <a:solidFill>
                  <a:srgbClr val="2E83C3">
                    <a:lumMod val="75000"/>
                  </a:srgbClr>
                </a:solidFill>
                <a:latin typeface="Trebuchet MS"/>
                <a:ea typeface="華康儷中黑" panose="020B0509000000000000" pitchFamily="49" charset="-120"/>
              </a:rPr>
              <a:t> </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Introduce HK.SHOP.COM</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kumimoji="0" lang="en-US" altLang="zh-TW" dirty="0">
                <a:solidFill>
                  <a:srgbClr val="2E83C3">
                    <a:lumMod val="75000"/>
                  </a:srgbClr>
                </a:solidFill>
                <a:latin typeface="Trebuchet MS"/>
                <a:ea typeface="華康儷中黑" panose="020B0509000000000000" pitchFamily="49" charset="-120"/>
                <a:cs typeface="Arial Unicode MS" pitchFamily="34" charset="-120"/>
              </a:rPr>
              <a:t>22</a:t>
            </a:r>
            <a:r>
              <a:rPr kumimoji="0" lang="zh-TW" altLang="en-US" dirty="0">
                <a:solidFill>
                  <a:srgbClr val="2E83C3">
                    <a:lumMod val="75000"/>
                  </a:srgbClr>
                </a:solidFill>
                <a:latin typeface="Trebuchet MS"/>
                <a:ea typeface="華康儷中黑" panose="020B0509000000000000" pitchFamily="49" charset="-120"/>
                <a:cs typeface="Arial Unicode MS" pitchFamily="34" charset="-120"/>
              </a:rPr>
              <a:t> </a:t>
            </a:r>
            <a:r>
              <a:rPr kumimoji="0" lang="en-US" altLang="zh-TW" dirty="0" err="1" smtClean="0">
                <a:solidFill>
                  <a:srgbClr val="2E83C3">
                    <a:lumMod val="75000"/>
                  </a:srgbClr>
                </a:solidFill>
                <a:latin typeface="Trebuchet MS"/>
                <a:ea typeface="華康儷中黑" panose="020B0509000000000000" pitchFamily="49" charset="-120"/>
                <a:cs typeface="Arial Unicode MS" pitchFamily="34" charset="-120"/>
              </a:rPr>
              <a:t>mins</a:t>
            </a:r>
            <a:r>
              <a:rPr kumimoji="0" lang="en-US" altLang="zh-TW" dirty="0" smtClean="0">
                <a:solidFill>
                  <a:srgbClr val="2E83C3">
                    <a:lumMod val="75000"/>
                  </a:srgbClr>
                </a:solidFill>
                <a:latin typeface="Trebuchet MS"/>
                <a:ea typeface="華康儷中黑" panose="020B0509000000000000" pitchFamily="49" charset="-120"/>
                <a:cs typeface="Arial Unicode MS" pitchFamily="34" charset="-120"/>
              </a:rPr>
              <a:t> UBP video</a:t>
            </a:r>
            <a:endParaRPr kumimoji="0" lang="en-US" altLang="zh-TW" dirty="0">
              <a:solidFill>
                <a:srgbClr val="2E83C3">
                  <a:lumMod val="75000"/>
                </a:srgbClr>
              </a:solidFill>
              <a:latin typeface="Trebuchet MS"/>
              <a:ea typeface="華康儷中黑" panose="020B0509000000000000" pitchFamily="49" charset="-120"/>
              <a:cs typeface="Arial Unicode MS" pitchFamily="34" charset="-120"/>
            </a:endParaRPr>
          </a:p>
          <a:p>
            <a:pPr marL="225425" indent="-225425" eaLnBrk="1" hangingPunct="1">
              <a:spcBef>
                <a:spcPts val="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UBP</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Partner Store Conference</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en-US" altLang="zh-TW" dirty="0" err="1" smtClean="0">
                <a:solidFill>
                  <a:srgbClr val="2E83C3">
                    <a:lumMod val="75000"/>
                  </a:srgbClr>
                </a:solidFill>
                <a:latin typeface="Trebuchet MS"/>
                <a:ea typeface="華康儷中黑" panose="020B0509000000000000" pitchFamily="49" charset="-120"/>
              </a:rPr>
              <a:t>WebCenter</a:t>
            </a:r>
            <a:r>
              <a:rPr lang="en-US" altLang="zh-TW" dirty="0" smtClean="0">
                <a:solidFill>
                  <a:srgbClr val="2E83C3">
                    <a:lumMod val="75000"/>
                  </a:srgbClr>
                </a:solidFill>
                <a:latin typeface="Trebuchet MS"/>
                <a:ea typeface="華康儷中黑" panose="020B0509000000000000" pitchFamily="49" charset="-120"/>
              </a:rPr>
              <a:t> Sales Appointment</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Motives</a:t>
            </a:r>
            <a:r>
              <a:rPr lang="en-US" altLang="zh-TW" baseline="30000" dirty="0" smtClean="0">
                <a:solidFill>
                  <a:srgbClr val="2E83C3">
                    <a:lumMod val="75000"/>
                  </a:srgbClr>
                </a:solidFill>
                <a:ea typeface="華康儷中黑" panose="020B0509000000000000" pitchFamily="49" charset="-120"/>
              </a:rPr>
              <a:t>®</a:t>
            </a:r>
            <a:r>
              <a:rPr lang="en-US" altLang="zh-TW" dirty="0" smtClean="0">
                <a:solidFill>
                  <a:srgbClr val="2E83C3">
                    <a:lumMod val="75000"/>
                  </a:srgbClr>
                </a:solidFill>
                <a:latin typeface="Trebuchet MS"/>
                <a:ea typeface="華康儷中黑" panose="020B0509000000000000" pitchFamily="49" charset="-120"/>
              </a:rPr>
              <a:t> </a:t>
            </a:r>
            <a:r>
              <a:rPr lang="en-US" altLang="zh-TW" dirty="0">
                <a:solidFill>
                  <a:srgbClr val="2E83C3">
                    <a:lumMod val="75000"/>
                  </a:srgbClr>
                </a:solidFill>
                <a:latin typeface="Trebuchet MS"/>
                <a:ea typeface="華康儷中黑" panose="020B0509000000000000" pitchFamily="49" charset="-120"/>
              </a:rPr>
              <a:t>Workshop</a:t>
            </a:r>
          </a:p>
          <a:p>
            <a:pPr marL="225425" indent="-225425" eaLnBrk="1" hangingPunct="1">
              <a:spcBef>
                <a:spcPts val="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Product Catalog</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Questions handling</a:t>
            </a:r>
            <a:endParaRPr lang="en-US" altLang="zh-TW" dirty="0">
              <a:solidFill>
                <a:srgbClr val="2E83C3">
                  <a:lumMod val="75000"/>
                </a:srgbClr>
              </a:solidFill>
              <a:latin typeface="Trebuchet MS"/>
              <a:ea typeface="華康儷中黑" panose="020B0509000000000000" pitchFamily="49" charset="-120"/>
            </a:endParaRPr>
          </a:p>
          <a:p>
            <a:pPr marL="225425" indent="-225425" eaLnBrk="1" hangingPunct="1">
              <a:spcBef>
                <a:spcPts val="0"/>
              </a:spcBef>
              <a:buFont typeface="Arial" panose="020B0604020202020204" pitchFamily="34" charset="0"/>
              <a:buChar char="•"/>
            </a:pPr>
            <a:r>
              <a:rPr lang="en-US" altLang="zh-TW" dirty="0" smtClean="0">
                <a:solidFill>
                  <a:srgbClr val="2E83C3">
                    <a:lumMod val="75000"/>
                  </a:srgbClr>
                </a:solidFill>
                <a:latin typeface="Trebuchet MS"/>
                <a:ea typeface="華康儷中黑" panose="020B0509000000000000" pitchFamily="49" charset="-120"/>
              </a:rPr>
              <a:t>Product Training, UMO</a:t>
            </a:r>
            <a:endParaRPr lang="zh-HK" altLang="en-US" dirty="0">
              <a:solidFill>
                <a:srgbClr val="2E83C3">
                  <a:lumMod val="75000"/>
                </a:srgbClr>
              </a:solidFill>
              <a:latin typeface="Trebuchet MS"/>
              <a:ea typeface="華康儷中黑" panose="020B0509000000000000" pitchFamily="49" charset="-120"/>
            </a:endParaRPr>
          </a:p>
        </p:txBody>
      </p:sp>
    </p:spTree>
    <p:extLst>
      <p:ext uri="{BB962C8B-B14F-4D97-AF65-F5344CB8AC3E}">
        <p14:creationId xmlns:p14="http://schemas.microsoft.com/office/powerpoint/2010/main" val="2282013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115616" y="1916832"/>
            <a:ext cx="6840760" cy="2295525"/>
          </a:xfrm>
        </p:spPr>
        <p:txBody>
          <a:bodyPr>
            <a:normAutofit fontScale="90000"/>
          </a:bodyPr>
          <a:lstStyle/>
          <a:p>
            <a:pPr eaLnBrk="1" hangingPunct="1"/>
            <a:r>
              <a:rPr lang="zh-TW" altLang="en-US" sz="6000" dirty="0" smtClean="0">
                <a:solidFill>
                  <a:schemeClr val="accent2">
                    <a:lumMod val="50000"/>
                  </a:schemeClr>
                </a:solidFill>
                <a:ea typeface="華康儷中黑" pitchFamily="49" charset="-120"/>
              </a:rPr>
              <a:t>事業要素 </a:t>
            </a:r>
            <a:r>
              <a:rPr lang="en-US" altLang="zh-TW" sz="6000" dirty="0" smtClean="0">
                <a:solidFill>
                  <a:schemeClr val="accent2">
                    <a:lumMod val="50000"/>
                  </a:schemeClr>
                </a:solidFill>
                <a:ea typeface="華康儷中黑" pitchFamily="49" charset="-120"/>
              </a:rPr>
              <a:t>:</a:t>
            </a:r>
            <a:r>
              <a:rPr lang="zh-TW" altLang="en-US" sz="6000" dirty="0" smtClean="0">
                <a:solidFill>
                  <a:schemeClr val="accent2">
                    <a:lumMod val="50000"/>
                  </a:schemeClr>
                </a:solidFill>
                <a:ea typeface="華康儷中黑" pitchFamily="49" charset="-120"/>
              </a:rPr>
              <a:t> 招募</a:t>
            </a:r>
            <a:r>
              <a:rPr lang="en-US" altLang="zh-TW" sz="6000" b="1" dirty="0" smtClean="0">
                <a:solidFill>
                  <a:schemeClr val="accent2">
                    <a:lumMod val="50000"/>
                  </a:schemeClr>
                </a:solidFill>
                <a:ea typeface="華康儷中黑" pitchFamily="49" charset="-120"/>
              </a:rPr>
              <a:t/>
            </a:r>
            <a:br>
              <a:rPr lang="en-US" altLang="zh-TW" sz="6000" b="1" dirty="0" smtClean="0">
                <a:solidFill>
                  <a:schemeClr val="accent2">
                    <a:lumMod val="50000"/>
                  </a:schemeClr>
                </a:solidFill>
                <a:ea typeface="華康儷中黑" pitchFamily="49" charset="-120"/>
              </a:rPr>
            </a:br>
            <a:r>
              <a:rPr lang="en-US" altLang="zh-TW" sz="5000" b="1" dirty="0" smtClean="0">
                <a:solidFill>
                  <a:schemeClr val="accent2">
                    <a:lumMod val="50000"/>
                  </a:schemeClr>
                </a:solidFill>
                <a:ea typeface="華康儷中黑" pitchFamily="49" charset="-120"/>
              </a:rPr>
              <a:t>Fundamentals for Recruiting</a:t>
            </a:r>
            <a:endParaRPr lang="zh-TW" altLang="en-US" sz="5000" b="1" dirty="0" smtClean="0">
              <a:solidFill>
                <a:schemeClr val="accent2">
                  <a:lumMod val="50000"/>
                </a:schemeClr>
              </a:solidFill>
              <a:ea typeface="華康儷中黑" pitchFamily="49" charset="-120"/>
            </a:endParaRPr>
          </a:p>
        </p:txBody>
      </p:sp>
    </p:spTree>
    <p:extLst>
      <p:ext uri="{BB962C8B-B14F-4D97-AF65-F5344CB8AC3E}">
        <p14:creationId xmlns:p14="http://schemas.microsoft.com/office/powerpoint/2010/main" val="39863908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9"/>
          <p:cNvSpPr>
            <a:spLocks noChangeArrowheads="1"/>
          </p:cNvSpPr>
          <p:nvPr/>
        </p:nvSpPr>
        <p:spPr bwMode="auto">
          <a:xfrm>
            <a:off x="0" y="1063183"/>
            <a:ext cx="7632847"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新細明體" pitchFamily="18" charset="-120"/>
              </a:defRPr>
            </a:lvl1pPr>
            <a:lvl2pPr marL="742950" indent="-285750" eaLnBrk="0" hangingPunct="0">
              <a:defRPr kumimoji="1">
                <a:solidFill>
                  <a:schemeClr val="tx1"/>
                </a:solidFill>
                <a:latin typeface="Arial" charset="0"/>
                <a:ea typeface="新細明體" pitchFamily="18" charset="-120"/>
              </a:defRPr>
            </a:lvl2pPr>
            <a:lvl3pPr marL="1143000" indent="-228600" eaLnBrk="0" hangingPunct="0">
              <a:defRPr kumimoji="1">
                <a:solidFill>
                  <a:schemeClr val="tx1"/>
                </a:solidFill>
                <a:latin typeface="Arial" charset="0"/>
                <a:ea typeface="新細明體" pitchFamily="18" charset="-120"/>
              </a:defRPr>
            </a:lvl3pPr>
            <a:lvl4pPr marL="1600200" indent="-228600" eaLnBrk="0" hangingPunct="0">
              <a:defRPr kumimoji="1">
                <a:solidFill>
                  <a:schemeClr val="tx1"/>
                </a:solidFill>
                <a:latin typeface="Arial" charset="0"/>
                <a:ea typeface="新細明體" pitchFamily="18" charset="-120"/>
              </a:defRPr>
            </a:lvl4pPr>
            <a:lvl5pPr marL="2057400" indent="-228600" eaLnBrk="0" hangingPunct="0">
              <a:defRPr kumimoji="1">
                <a:solidFill>
                  <a:schemeClr val="tx1"/>
                </a:solidFill>
                <a:latin typeface="Arial"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charset="0"/>
                <a:ea typeface="新細明體" pitchFamily="18" charset="-120"/>
              </a:defRPr>
            </a:lvl9pPr>
          </a:lstStyle>
          <a:p>
            <a:pPr algn="ctr" eaLnBrk="1" hangingPunct="1">
              <a:spcBef>
                <a:spcPts val="1200"/>
              </a:spcBef>
              <a:buFont typeface="Arial" charset="0"/>
              <a:buNone/>
              <a:defRPr/>
            </a:pPr>
            <a:r>
              <a:rPr lang="zh-TW" altLang="en-US" sz="5000" dirty="0" smtClean="0">
                <a:solidFill>
                  <a:srgbClr val="2E83C3">
                    <a:lumMod val="50000"/>
                  </a:srgbClr>
                </a:solidFill>
                <a:latin typeface="Trebuchet MS"/>
                <a:ea typeface="華康儷中黑" panose="020B0509000000000000" pitchFamily="49" charset="-120"/>
              </a:rPr>
              <a:t>一對一行銷</a:t>
            </a:r>
            <a:endParaRPr lang="en-US" altLang="zh-TW" sz="5000" dirty="0" smtClean="0">
              <a:solidFill>
                <a:srgbClr val="2E83C3">
                  <a:lumMod val="50000"/>
                </a:srgbClr>
              </a:solidFill>
              <a:latin typeface="Trebuchet MS"/>
              <a:ea typeface="華康儷中黑" panose="020B0509000000000000" pitchFamily="49" charset="-120"/>
            </a:endParaRPr>
          </a:p>
          <a:p>
            <a:pPr algn="ctr" eaLnBrk="1" hangingPunct="1">
              <a:spcBef>
                <a:spcPts val="1200"/>
              </a:spcBef>
              <a:buFont typeface="Arial" charset="0"/>
              <a:buNone/>
              <a:defRPr/>
            </a:pPr>
            <a:r>
              <a:rPr kumimoji="0" lang="zh-TW" altLang="en-US" sz="4000" dirty="0">
                <a:solidFill>
                  <a:srgbClr val="5FCBEF">
                    <a:lumMod val="50000"/>
                  </a:srgbClr>
                </a:solidFill>
                <a:latin typeface="Trebuchet MS"/>
                <a:ea typeface="華康儷中黑" panose="020B0509000000000000" pitchFamily="49" charset="-120"/>
                <a:cs typeface="Arial Unicode MS" pitchFamily="34" charset="-120"/>
              </a:rPr>
              <a:t>有原則、有方法、有彈性</a:t>
            </a:r>
            <a:endParaRPr kumimoji="0" lang="en-US" altLang="zh-TW" sz="4000" dirty="0">
              <a:solidFill>
                <a:srgbClr val="5FCBEF">
                  <a:lumMod val="50000"/>
                </a:srgbClr>
              </a:solidFill>
              <a:latin typeface="Trebuchet MS"/>
              <a:ea typeface="華康儷中黑" panose="020B0509000000000000" pitchFamily="49" charset="-120"/>
              <a:cs typeface="Arial Unicode MS" pitchFamily="34" charset="-120"/>
            </a:endParaRPr>
          </a:p>
          <a:p>
            <a:pPr algn="ctr" eaLnBrk="1" hangingPunct="1">
              <a:spcBef>
                <a:spcPts val="1200"/>
              </a:spcBef>
              <a:buFont typeface="Arial" charset="0"/>
              <a:buNone/>
              <a:defRPr/>
            </a:pPr>
            <a:endParaRPr lang="en-US" altLang="zh-TW" sz="4000" dirty="0" smtClean="0">
              <a:solidFill>
                <a:srgbClr val="42B051">
                  <a:lumMod val="75000"/>
                </a:srgbClr>
              </a:solidFill>
              <a:latin typeface="Trebuchet MS"/>
              <a:ea typeface="華康儷中黑" panose="020B0509000000000000" pitchFamily="49" charset="-120"/>
            </a:endParaRPr>
          </a:p>
          <a:p>
            <a:pPr algn="ctr" eaLnBrk="1" hangingPunct="1">
              <a:spcBef>
                <a:spcPts val="1200"/>
              </a:spcBef>
              <a:buFont typeface="Arial" charset="0"/>
              <a:buNone/>
              <a:defRPr/>
            </a:pPr>
            <a:r>
              <a:rPr lang="en-US" altLang="zh-TW" sz="4000" dirty="0" smtClean="0">
                <a:solidFill>
                  <a:srgbClr val="2E83C3">
                    <a:lumMod val="50000"/>
                  </a:srgbClr>
                </a:solidFill>
                <a:latin typeface="Trebuchet MS"/>
                <a:ea typeface="華康儷中黑" panose="020B0509000000000000" pitchFamily="49" charset="-120"/>
              </a:rPr>
              <a:t>One-to-One Marketing</a:t>
            </a:r>
            <a:endParaRPr lang="en-US" altLang="zh-TW" sz="4000" dirty="0">
              <a:solidFill>
                <a:srgbClr val="2E83C3">
                  <a:lumMod val="50000"/>
                </a:srgbClr>
              </a:solidFill>
              <a:latin typeface="Trebuchet MS"/>
              <a:ea typeface="華康儷中黑" panose="020B0509000000000000" pitchFamily="49" charset="-120"/>
            </a:endParaRPr>
          </a:p>
          <a:p>
            <a:pPr algn="ctr" eaLnBrk="1" hangingPunct="1">
              <a:spcBef>
                <a:spcPts val="1200"/>
              </a:spcBef>
              <a:buFont typeface="Arial" charset="0"/>
              <a:buNone/>
              <a:defRPr/>
            </a:pPr>
            <a:r>
              <a:rPr kumimoji="0" lang="en-US" altLang="zh-TW" sz="3600" dirty="0">
                <a:solidFill>
                  <a:srgbClr val="5FCBEF">
                    <a:lumMod val="50000"/>
                  </a:srgbClr>
                </a:solidFill>
                <a:latin typeface="Trebuchet MS"/>
                <a:ea typeface="華康儷中黑" panose="020B0509000000000000" pitchFamily="49" charset="-120"/>
                <a:cs typeface="Arial Unicode MS" pitchFamily="34" charset="-120"/>
              </a:rPr>
              <a:t>Principle</a:t>
            </a:r>
            <a:r>
              <a:rPr kumimoji="0" lang="zh-TW" altLang="en-US" sz="3600" dirty="0">
                <a:solidFill>
                  <a:srgbClr val="5FCBEF">
                    <a:lumMod val="50000"/>
                  </a:srgbClr>
                </a:solidFill>
                <a:latin typeface="Trebuchet MS"/>
                <a:ea typeface="華康儷中黑" panose="020B0509000000000000" pitchFamily="49" charset="-120"/>
                <a:cs typeface="Arial Unicode MS" pitchFamily="34" charset="-120"/>
              </a:rPr>
              <a:t>、</a:t>
            </a:r>
            <a:r>
              <a:rPr kumimoji="0" lang="en-US" altLang="zh-TW" sz="3600" dirty="0">
                <a:solidFill>
                  <a:srgbClr val="5FCBEF">
                    <a:lumMod val="50000"/>
                  </a:srgbClr>
                </a:solidFill>
                <a:latin typeface="Trebuchet MS"/>
                <a:ea typeface="華康儷中黑" panose="020B0509000000000000" pitchFamily="49" charset="-120"/>
                <a:cs typeface="Arial Unicode MS" pitchFamily="34" charset="-120"/>
              </a:rPr>
              <a:t>Solutions</a:t>
            </a:r>
            <a:r>
              <a:rPr kumimoji="0" lang="zh-TW" altLang="en-US" sz="3600" dirty="0">
                <a:solidFill>
                  <a:srgbClr val="5FCBEF">
                    <a:lumMod val="50000"/>
                  </a:srgbClr>
                </a:solidFill>
                <a:latin typeface="Trebuchet MS"/>
                <a:ea typeface="華康儷中黑" panose="020B0509000000000000" pitchFamily="49" charset="-120"/>
                <a:cs typeface="Arial Unicode MS" pitchFamily="34" charset="-120"/>
              </a:rPr>
              <a:t>、</a:t>
            </a:r>
            <a:r>
              <a:rPr kumimoji="0" lang="en-US" altLang="zh-TW" sz="3600" dirty="0">
                <a:solidFill>
                  <a:srgbClr val="5FCBEF">
                    <a:lumMod val="50000"/>
                  </a:srgbClr>
                </a:solidFill>
                <a:latin typeface="Trebuchet MS"/>
                <a:ea typeface="華康儷中黑" panose="020B0509000000000000" pitchFamily="49" charset="-120"/>
                <a:cs typeface="Arial Unicode MS" pitchFamily="34" charset="-120"/>
              </a:rPr>
              <a:t>Flexible</a:t>
            </a:r>
          </a:p>
        </p:txBody>
      </p:sp>
    </p:spTree>
    <p:extLst>
      <p:ext uri="{BB962C8B-B14F-4D97-AF65-F5344CB8AC3E}">
        <p14:creationId xmlns:p14="http://schemas.microsoft.com/office/powerpoint/2010/main" val="5238587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509826" y="4998569"/>
            <a:ext cx="4114800" cy="769441"/>
          </a:xfrm>
          <a:prstGeom prst="rect">
            <a:avLst/>
          </a:prstGeom>
          <a:noFill/>
        </p:spPr>
        <p:txBody>
          <a:bodyPr wrap="square" rtlCol="0">
            <a:spAutoFit/>
          </a:bodyPr>
          <a:lstStyle/>
          <a:p>
            <a:pPr algn="ctr" fontAlgn="auto">
              <a:spcBef>
                <a:spcPts val="0"/>
              </a:spcBef>
              <a:spcAft>
                <a:spcPts val="0"/>
              </a:spcAft>
            </a:pPr>
            <a:r>
              <a:rPr kumimoji="0" lang="en-US" altLang="zh-TW" sz="2200" b="1" dirty="0">
                <a:solidFill>
                  <a:srgbClr val="B9C62E"/>
                </a:solidFill>
                <a:latin typeface="Arial Narrow" pitchFamily="34" charset="0"/>
                <a:ea typeface="華康儷中黑" pitchFamily="49" charset="-120"/>
              </a:rPr>
              <a:t>20</a:t>
            </a:r>
            <a:r>
              <a:rPr kumimoji="0" lang="en-US" altLang="zh-TW" sz="2200" b="1" dirty="0">
                <a:solidFill>
                  <a:srgbClr val="50CFFF"/>
                </a:solidFill>
                <a:latin typeface="Arial Narrow" pitchFamily="34" charset="0"/>
                <a:ea typeface="華康儷中黑" pitchFamily="49" charset="-120"/>
              </a:rPr>
              <a:t>14</a:t>
            </a:r>
            <a:r>
              <a:rPr kumimoji="0" lang="zh-TW" altLang="en-US" sz="2200" dirty="0">
                <a:solidFill>
                  <a:prstClr val="black">
                    <a:lumMod val="85000"/>
                    <a:lumOff val="15000"/>
                  </a:prstClr>
                </a:solidFill>
                <a:latin typeface="Avenir 45 Book" pitchFamily="50" charset="0"/>
                <a:ea typeface="華康儷中黑" pitchFamily="49" charset="-120"/>
              </a:rPr>
              <a:t>美安香港年會</a:t>
            </a:r>
            <a:endParaRPr kumimoji="0" lang="en-US" altLang="zh-TW" sz="2200" dirty="0">
              <a:solidFill>
                <a:prstClr val="black">
                  <a:lumMod val="85000"/>
                  <a:lumOff val="15000"/>
                </a:prstClr>
              </a:solidFill>
              <a:latin typeface="Avenir 45 Book" pitchFamily="50" charset="0"/>
              <a:ea typeface="華康儷中黑" pitchFamily="49" charset="-120"/>
            </a:endParaRPr>
          </a:p>
          <a:p>
            <a:pPr algn="ctr" fontAlgn="auto">
              <a:spcBef>
                <a:spcPts val="0"/>
              </a:spcBef>
              <a:spcAft>
                <a:spcPts val="0"/>
              </a:spcAft>
            </a:pPr>
            <a:r>
              <a:rPr kumimoji="0" lang="en-US" sz="2200" b="1" dirty="0" err="1">
                <a:solidFill>
                  <a:prstClr val="black">
                    <a:lumMod val="85000"/>
                    <a:lumOff val="15000"/>
                  </a:prstClr>
                </a:solidFill>
                <a:latin typeface="Arial Narrow" pitchFamily="34" charset="0"/>
                <a:ea typeface="微軟正黑體" pitchFamily="34" charset="-120"/>
              </a:rPr>
              <a:t>mhk</a:t>
            </a:r>
            <a:r>
              <a:rPr kumimoji="0" lang="en-US" sz="2200" b="1" dirty="0">
                <a:solidFill>
                  <a:prstClr val="black">
                    <a:lumMod val="85000"/>
                    <a:lumOff val="15000"/>
                  </a:prstClr>
                </a:solidFill>
                <a:latin typeface="Arial Narrow" pitchFamily="34" charset="0"/>
                <a:ea typeface="微軟正黑體" pitchFamily="34" charset="-120"/>
              </a:rPr>
              <a:t> Annual Convention</a:t>
            </a:r>
          </a:p>
        </p:txBody>
      </p:sp>
      <p:grpSp>
        <p:nvGrpSpPr>
          <p:cNvPr id="2" name="Group 8"/>
          <p:cNvGrpSpPr/>
          <p:nvPr/>
        </p:nvGrpSpPr>
        <p:grpSpPr>
          <a:xfrm>
            <a:off x="2129269" y="441560"/>
            <a:ext cx="4876800" cy="4496378"/>
            <a:chOff x="2129269" y="398018"/>
            <a:chExt cx="4876800" cy="4496378"/>
          </a:xfrm>
        </p:grpSpPr>
        <p:pic>
          <p:nvPicPr>
            <p:cNvPr id="1026" name="Picture 2" descr="M:\Events\Convention\Annual Convention\HKConv14\Theme.png"/>
            <p:cNvPicPr>
              <a:picLocks noChangeAspect="1" noChangeArrowheads="1"/>
            </p:cNvPicPr>
            <p:nvPr/>
          </p:nvPicPr>
          <p:blipFill>
            <a:blip r:embed="rId2" cstate="screen"/>
            <a:srcRect/>
            <a:stretch>
              <a:fillRect/>
            </a:stretch>
          </p:blipFill>
          <p:spPr bwMode="auto">
            <a:xfrm>
              <a:off x="2217738" y="398018"/>
              <a:ext cx="4519612" cy="4354512"/>
            </a:xfrm>
            <a:prstGeom prst="rect">
              <a:avLst/>
            </a:prstGeom>
            <a:noFill/>
          </p:spPr>
        </p:pic>
        <p:sp>
          <p:nvSpPr>
            <p:cNvPr id="7" name="TextBox 6"/>
            <p:cNvSpPr txBox="1"/>
            <p:nvPr/>
          </p:nvSpPr>
          <p:spPr>
            <a:xfrm>
              <a:off x="2129269" y="4586619"/>
              <a:ext cx="4876800" cy="307777"/>
            </a:xfrm>
            <a:prstGeom prst="rect">
              <a:avLst/>
            </a:prstGeom>
            <a:noFill/>
          </p:spPr>
          <p:txBody>
            <a:bodyPr wrap="square" rtlCol="0">
              <a:spAutoFit/>
            </a:bodyPr>
            <a:lstStyle/>
            <a:p>
              <a:pPr algn="ctr" fontAlgn="auto">
                <a:spcBef>
                  <a:spcPts val="0"/>
                </a:spcBef>
                <a:spcAft>
                  <a:spcPts val="0"/>
                </a:spcAft>
              </a:pPr>
              <a:r>
                <a:rPr kumimoji="0" lang="zh-TW" altLang="en-US" sz="1400" dirty="0">
                  <a:solidFill>
                    <a:prstClr val="black">
                      <a:lumMod val="65000"/>
                      <a:lumOff val="35000"/>
                    </a:prstClr>
                  </a:solidFill>
                  <a:latin typeface="Avenir 45 Book" pitchFamily="50" charset="0"/>
                  <a:ea typeface="華康儷中黑" pitchFamily="49" charset="-120"/>
                </a:rPr>
                <a:t>嶄新的公司，嶄新的機會，嶄新的你</a:t>
              </a:r>
              <a:endParaRPr kumimoji="0" lang="en-US" altLang="zh-TW" sz="1400" dirty="0">
                <a:solidFill>
                  <a:prstClr val="black">
                    <a:lumMod val="65000"/>
                    <a:lumOff val="35000"/>
                  </a:prstClr>
                </a:solidFill>
                <a:latin typeface="Avenir 45 Book" pitchFamily="50" charset="0"/>
                <a:ea typeface="華康儷中黑" pitchFamily="49" charset="-120"/>
              </a:endParaRPr>
            </a:p>
          </p:txBody>
        </p:sp>
      </p:grpSp>
      <p:sp>
        <p:nvSpPr>
          <p:cNvPr id="8" name="Rectangle 7"/>
          <p:cNvSpPr/>
          <p:nvPr/>
        </p:nvSpPr>
        <p:spPr>
          <a:xfrm>
            <a:off x="3249695" y="5769822"/>
            <a:ext cx="2640467" cy="646331"/>
          </a:xfrm>
          <a:prstGeom prst="rect">
            <a:avLst/>
          </a:prstGeom>
        </p:spPr>
        <p:txBody>
          <a:bodyPr wrap="none">
            <a:spAutoFit/>
          </a:bodyPr>
          <a:lstStyle/>
          <a:p>
            <a:pPr algn="ctr" fontAlgn="auto">
              <a:spcBef>
                <a:spcPts val="0"/>
              </a:spcBef>
              <a:spcAft>
                <a:spcPts val="0"/>
              </a:spcAft>
            </a:pPr>
            <a:r>
              <a:rPr kumimoji="0" lang="en-US" sz="3600" b="1" dirty="0">
                <a:solidFill>
                  <a:prstClr val="black">
                    <a:lumMod val="85000"/>
                    <a:lumOff val="15000"/>
                  </a:prstClr>
                </a:solidFill>
                <a:latin typeface="Arial Narrow" pitchFamily="34" charset="0"/>
                <a:ea typeface="微軟正黑體" pitchFamily="34" charset="-120"/>
              </a:rPr>
              <a:t>#MHKAC</a:t>
            </a:r>
            <a:r>
              <a:rPr kumimoji="0" lang="en-US" sz="3600" b="1" dirty="0">
                <a:solidFill>
                  <a:srgbClr val="B9C62E"/>
                </a:solidFill>
                <a:latin typeface="Arial Narrow" pitchFamily="34" charset="0"/>
                <a:ea typeface="微軟正黑體" pitchFamily="34" charset="-120"/>
              </a:rPr>
              <a:t>2014</a:t>
            </a:r>
          </a:p>
        </p:txBody>
      </p:sp>
    </p:spTree>
    <p:extLst>
      <p:ext uri="{BB962C8B-B14F-4D97-AF65-F5344CB8AC3E}">
        <p14:creationId xmlns:p14="http://schemas.microsoft.com/office/powerpoint/2010/main" val="29298738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3186" name="Picture 2" descr="C:\Users\Samsung\Pictures\Amber Ridinger\leverage.gif"/>
          <p:cNvPicPr>
            <a:picLocks noChangeAspect="1" noChangeArrowheads="1"/>
          </p:cNvPicPr>
          <p:nvPr/>
        </p:nvPicPr>
        <p:blipFill>
          <a:blip r:embed="rId3" cstate="screen"/>
          <a:srcRect/>
          <a:stretch>
            <a:fillRect/>
          </a:stretch>
        </p:blipFill>
        <p:spPr bwMode="auto">
          <a:xfrm>
            <a:off x="4168047" y="1844824"/>
            <a:ext cx="3068250" cy="21853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7410" name="Date Placeholder 1"/>
          <p:cNvSpPr txBox="1">
            <a:spLocks noGrp="1"/>
          </p:cNvSpPr>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a:lstStyle/>
          <a:p>
            <a:endParaRPr kumimoji="0" lang="en-US" altLang="zh-HK" sz="1400">
              <a:solidFill>
                <a:prstClr val="black"/>
              </a:solidFill>
              <a:latin typeface="標楷體" pitchFamily="65" charset="-120"/>
              <a:ea typeface="標楷體" pitchFamily="65" charset="-120"/>
            </a:endParaRPr>
          </a:p>
        </p:txBody>
      </p:sp>
      <p:sp>
        <p:nvSpPr>
          <p:cNvPr id="17411" name="Footer Placeholder 2"/>
          <p:cNvSpPr txBox="1">
            <a:spLocks noGrp="1"/>
          </p:cNvSpPr>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a:lstStyle/>
          <a:p>
            <a:endParaRPr kumimoji="0" lang="en-US" altLang="zh-HK" sz="1400">
              <a:solidFill>
                <a:prstClr val="black"/>
              </a:solidFill>
              <a:latin typeface="標楷體" pitchFamily="65" charset="-120"/>
              <a:ea typeface="標楷體" pitchFamily="65" charset="-120"/>
            </a:endParaRPr>
          </a:p>
        </p:txBody>
      </p:sp>
      <p:sp>
        <p:nvSpPr>
          <p:cNvPr id="17412" name="Date Placeholder 3"/>
          <p:cNvSpPr txBox="1">
            <a:spLocks noGrp="1"/>
          </p:cNvSpPr>
          <p:nvPr/>
        </p:nvSpPr>
        <p:spPr bwMode="auto">
          <a:xfrm>
            <a:off x="685800" y="6248400"/>
            <a:ext cx="1905000" cy="457200"/>
          </a:xfrm>
          <a:prstGeom prst="rect">
            <a:avLst/>
          </a:prstGeom>
          <a:noFill/>
          <a:ln w="9525">
            <a:noFill/>
            <a:miter lim="800000"/>
            <a:headEnd/>
            <a:tailEnd/>
          </a:ln>
          <a:effectLst>
            <a:outerShdw algn="ctr" rotWithShape="0">
              <a:srgbClr val="808080">
                <a:alpha val="75000"/>
              </a:srgbClr>
            </a:outerShdw>
          </a:effectLst>
        </p:spPr>
        <p:txBody>
          <a:bodyPr/>
          <a:lstStyle/>
          <a:p>
            <a:endParaRPr kumimoji="0" lang="en-US" altLang="zh-HK" sz="1400">
              <a:solidFill>
                <a:prstClr val="black"/>
              </a:solidFill>
              <a:latin typeface="標楷體" pitchFamily="65" charset="-120"/>
              <a:ea typeface="標楷體" pitchFamily="65" charset="-120"/>
            </a:endParaRPr>
          </a:p>
        </p:txBody>
      </p:sp>
      <p:sp>
        <p:nvSpPr>
          <p:cNvPr id="17413" name="Footer Placeholder 4"/>
          <p:cNvSpPr txBox="1">
            <a:spLocks noGrp="1"/>
          </p:cNvSpPr>
          <p:nvPr/>
        </p:nvSpPr>
        <p:spPr bwMode="auto">
          <a:xfrm>
            <a:off x="3124200" y="6248400"/>
            <a:ext cx="2895600" cy="457200"/>
          </a:xfrm>
          <a:prstGeom prst="rect">
            <a:avLst/>
          </a:prstGeom>
          <a:noFill/>
          <a:ln w="9525">
            <a:noFill/>
            <a:miter lim="800000"/>
            <a:headEnd/>
            <a:tailEnd/>
          </a:ln>
          <a:effectLst>
            <a:outerShdw algn="ctr" rotWithShape="0">
              <a:srgbClr val="808080">
                <a:alpha val="75000"/>
              </a:srgbClr>
            </a:outerShdw>
          </a:effectLst>
        </p:spPr>
        <p:txBody>
          <a:bodyPr/>
          <a:lstStyle/>
          <a:p>
            <a:endParaRPr kumimoji="0" lang="en-US" altLang="zh-HK" sz="1400">
              <a:solidFill>
                <a:prstClr val="black"/>
              </a:solidFill>
              <a:latin typeface="標楷體" pitchFamily="65" charset="-120"/>
              <a:ea typeface="標楷體" pitchFamily="65" charset="-120"/>
            </a:endParaRPr>
          </a:p>
        </p:txBody>
      </p:sp>
      <p:sp>
        <p:nvSpPr>
          <p:cNvPr id="17414" name="Text Box 2"/>
          <p:cNvSpPr>
            <a:spLocks noGrp="1" noChangeArrowheads="1"/>
          </p:cNvSpPr>
          <p:nvPr>
            <p:ph type="title" idx="4294967295"/>
          </p:nvPr>
        </p:nvSpPr>
        <p:spPr>
          <a:xfrm>
            <a:off x="497904" y="620836"/>
            <a:ext cx="8610600" cy="3024188"/>
          </a:xfrm>
        </p:spPr>
        <p:txBody>
          <a:bodyPr lIns="90488" tIns="44450" rIns="90488" bIns="44450">
            <a:normAutofit/>
          </a:bodyPr>
          <a:lstStyle/>
          <a:p>
            <a:pPr eaLnBrk="1" hangingPunct="1">
              <a:lnSpc>
                <a:spcPct val="130000"/>
              </a:lnSpc>
            </a:pPr>
            <a:r>
              <a:rPr lang="zh-CN" altLang="en-US" sz="2800" i="1" dirty="0" smtClean="0">
                <a:solidFill>
                  <a:schemeClr val="accent2">
                    <a:lumMod val="50000"/>
                  </a:schemeClr>
                </a:solidFill>
                <a:ea typeface="華康儷中黑" pitchFamily="49" charset="-120"/>
              </a:rPr>
              <a:t>物色</a:t>
            </a:r>
            <a:r>
              <a:rPr lang="zh-TW" altLang="en-US" sz="2800" i="1" dirty="0" smtClean="0">
                <a:solidFill>
                  <a:schemeClr val="accent2">
                    <a:lumMod val="50000"/>
                  </a:schemeClr>
                </a:solidFill>
                <a:ea typeface="華康儷中黑" pitchFamily="49" charset="-120"/>
              </a:rPr>
              <a:t>人選、</a:t>
            </a:r>
            <a:r>
              <a:rPr lang="zh-CN" altLang="en-US" sz="2800" i="1" dirty="0" smtClean="0">
                <a:solidFill>
                  <a:schemeClr val="accent2">
                    <a:lumMod val="50000"/>
                  </a:schemeClr>
                </a:solidFill>
                <a:ea typeface="華康儷中黑" pitchFamily="49" charset="-120"/>
              </a:rPr>
              <a:t>招募</a:t>
            </a:r>
            <a:r>
              <a:rPr lang="zh-TW" altLang="en-US" sz="2800" i="1" dirty="0" smtClean="0">
                <a:solidFill>
                  <a:schemeClr val="accent2">
                    <a:lumMod val="50000"/>
                  </a:schemeClr>
                </a:solidFill>
                <a:ea typeface="華康儷中黑" pitchFamily="49" charset="-120"/>
              </a:rPr>
              <a:t>人</a:t>
            </a:r>
            <a:r>
              <a:rPr lang="zh-CN" altLang="en-US" sz="2800" i="1" dirty="0" smtClean="0">
                <a:solidFill>
                  <a:schemeClr val="accent2">
                    <a:lumMod val="50000"/>
                  </a:schemeClr>
                </a:solidFill>
                <a:ea typeface="華康儷中黑" pitchFamily="49" charset="-120"/>
              </a:rPr>
              <a:t>才</a:t>
            </a:r>
            <a:r>
              <a:rPr lang="zh-TW" altLang="en-US" sz="2800" i="1" dirty="0" smtClean="0">
                <a:solidFill>
                  <a:schemeClr val="accent2">
                    <a:lumMod val="50000"/>
                  </a:schemeClr>
                </a:solidFill>
                <a:ea typeface="華康儷中黑" pitchFamily="49" charset="-120"/>
              </a:rPr>
              <a:t/>
            </a:r>
            <a:br>
              <a:rPr lang="zh-TW" altLang="en-US" sz="2800" i="1" dirty="0" smtClean="0">
                <a:solidFill>
                  <a:schemeClr val="accent2">
                    <a:lumMod val="50000"/>
                  </a:schemeClr>
                </a:solidFill>
                <a:ea typeface="華康儷中黑" pitchFamily="49" charset="-120"/>
              </a:rPr>
            </a:br>
            <a:r>
              <a:rPr lang="zh-TW" altLang="en-US" sz="2800" i="1" dirty="0" smtClean="0">
                <a:solidFill>
                  <a:schemeClr val="accent2">
                    <a:lumMod val="50000"/>
                  </a:schemeClr>
                </a:solidFill>
                <a:ea typeface="華康儷中黑" pitchFamily="49" charset="-120"/>
              </a:rPr>
              <a:t>以及推薦新經銷商可以</a:t>
            </a:r>
            <a:r>
              <a:rPr lang="en-US" altLang="zh-TW" sz="2800" i="1" dirty="0" smtClean="0">
                <a:solidFill>
                  <a:srgbClr val="002060"/>
                </a:solidFill>
                <a:ea typeface="華康儷中黑" pitchFamily="49" charset="-120"/>
              </a:rPr>
              <a:t/>
            </a:r>
            <a:br>
              <a:rPr lang="en-US" altLang="zh-TW" sz="2800" i="1" dirty="0" smtClean="0">
                <a:solidFill>
                  <a:srgbClr val="002060"/>
                </a:solidFill>
                <a:ea typeface="華康儷中黑" pitchFamily="49" charset="-120"/>
              </a:rPr>
            </a:br>
            <a:r>
              <a:rPr lang="en-US" altLang="zh-TW" sz="2800" i="1" dirty="0" smtClean="0">
                <a:solidFill>
                  <a:srgbClr val="C00000"/>
                </a:solidFill>
                <a:ea typeface="華康儷中黑" pitchFamily="49" charset="-120"/>
              </a:rPr>
              <a:t>1)</a:t>
            </a:r>
            <a:r>
              <a:rPr lang="zh-TW" altLang="en-US" sz="2800" i="1" dirty="0" smtClean="0">
                <a:solidFill>
                  <a:srgbClr val="C00000"/>
                </a:solidFill>
                <a:ea typeface="華康儷中黑" pitchFamily="49" charset="-120"/>
              </a:rPr>
              <a:t> 複製你的努力</a:t>
            </a:r>
            <a:r>
              <a:rPr lang="en-US" altLang="zh-HK" sz="2800" i="1" dirty="0" smtClean="0">
                <a:solidFill>
                  <a:srgbClr val="C00000"/>
                </a:solidFill>
                <a:ea typeface="華康儷中黑" pitchFamily="49" charset="-120"/>
              </a:rPr>
              <a:t/>
            </a:r>
            <a:br>
              <a:rPr lang="en-US" altLang="zh-HK" sz="2800" i="1" dirty="0" smtClean="0">
                <a:solidFill>
                  <a:srgbClr val="C00000"/>
                </a:solidFill>
                <a:ea typeface="華康儷中黑" pitchFamily="49" charset="-120"/>
              </a:rPr>
            </a:br>
            <a:r>
              <a:rPr lang="en-US" altLang="zh-TW" sz="2800" i="1" dirty="0" smtClean="0">
                <a:solidFill>
                  <a:srgbClr val="C00000"/>
                </a:solidFill>
                <a:ea typeface="華康儷中黑" pitchFamily="49" charset="-120"/>
              </a:rPr>
              <a:t>2)</a:t>
            </a:r>
            <a:r>
              <a:rPr lang="zh-CN" altLang="en-US" sz="2800" i="1" dirty="0" smtClean="0">
                <a:solidFill>
                  <a:srgbClr val="C00000"/>
                </a:solidFill>
                <a:ea typeface="華康儷中黑" pitchFamily="49" charset="-120"/>
              </a:rPr>
              <a:t>有效</a:t>
            </a:r>
            <a:r>
              <a:rPr lang="zh-TW" altLang="en-US" sz="2800" i="1" dirty="0" smtClean="0">
                <a:solidFill>
                  <a:srgbClr val="C00000"/>
                </a:solidFill>
                <a:ea typeface="華康儷中黑" pitchFamily="49" charset="-120"/>
              </a:rPr>
              <a:t>運用你的時間！</a:t>
            </a:r>
            <a:endParaRPr lang="en-US" altLang="zh-HK" sz="2800" i="1" dirty="0" smtClean="0">
              <a:solidFill>
                <a:srgbClr val="C00000"/>
              </a:solidFill>
              <a:ea typeface="華康儷中黑" pitchFamily="49" charset="-120"/>
            </a:endParaRPr>
          </a:p>
        </p:txBody>
      </p:sp>
      <p:sp>
        <p:nvSpPr>
          <p:cNvPr id="17416" name="Text Box 2"/>
          <p:cNvSpPr txBox="1">
            <a:spLocks noChangeArrowheads="1"/>
          </p:cNvSpPr>
          <p:nvPr/>
        </p:nvSpPr>
        <p:spPr bwMode="auto">
          <a:xfrm>
            <a:off x="497904" y="3068960"/>
            <a:ext cx="5443736" cy="3022600"/>
          </a:xfrm>
          <a:prstGeom prst="rect">
            <a:avLst/>
          </a:prstGeom>
          <a:noFill/>
          <a:ln w="9525">
            <a:noFill/>
            <a:miter lim="800000"/>
            <a:headEnd/>
            <a:tailEnd/>
          </a:ln>
        </p:spPr>
        <p:txBody>
          <a:bodyPr lIns="90488" tIns="44450" rIns="90488" bIns="44450" anchor="ctr"/>
          <a:lstStyle/>
          <a:p>
            <a:pPr>
              <a:lnSpc>
                <a:spcPct val="130000"/>
              </a:lnSpc>
            </a:pPr>
            <a:r>
              <a:rPr lang="en-US" altLang="en-US" sz="2600" b="1" i="1" dirty="0">
                <a:solidFill>
                  <a:srgbClr val="2E83C3">
                    <a:lumMod val="50000"/>
                  </a:srgbClr>
                </a:solidFill>
                <a:latin typeface="Calibri" pitchFamily="34" charset="0"/>
                <a:ea typeface="華康儷中黑" pitchFamily="49" charset="-120"/>
              </a:rPr>
              <a:t>Prospecting, Recruiting and Sponsoring can: </a:t>
            </a:r>
            <a:r>
              <a:rPr lang="en-US" altLang="zh-TW" sz="2600" b="1" i="1" dirty="0">
                <a:solidFill>
                  <a:srgbClr val="002060"/>
                </a:solidFill>
                <a:latin typeface="Calibri" pitchFamily="34" charset="0"/>
                <a:ea typeface="華康儷中黑" pitchFamily="49" charset="-120"/>
              </a:rPr>
              <a:t/>
            </a:r>
            <a:br>
              <a:rPr lang="en-US" altLang="zh-TW" sz="2600" b="1" i="1" dirty="0">
                <a:solidFill>
                  <a:srgbClr val="002060"/>
                </a:solidFill>
                <a:latin typeface="Calibri" pitchFamily="34" charset="0"/>
                <a:ea typeface="華康儷中黑" pitchFamily="49" charset="-120"/>
              </a:rPr>
            </a:br>
            <a:r>
              <a:rPr kumimoji="0" lang="en-US" altLang="zh-TW" sz="2600" b="1" i="1" dirty="0">
                <a:solidFill>
                  <a:srgbClr val="C00000"/>
                </a:solidFill>
                <a:latin typeface="Calibri" pitchFamily="34" charset="0"/>
                <a:ea typeface="華康儷中黑" pitchFamily="49" charset="-120"/>
              </a:rPr>
              <a:t>1)</a:t>
            </a:r>
            <a:r>
              <a:rPr kumimoji="0" lang="zh-TW" altLang="en-US" sz="2600" b="1" i="1" dirty="0">
                <a:solidFill>
                  <a:srgbClr val="C00000"/>
                </a:solidFill>
                <a:latin typeface="Calibri" pitchFamily="34" charset="0"/>
                <a:ea typeface="華康儷中黑" pitchFamily="49" charset="-120"/>
              </a:rPr>
              <a:t> </a:t>
            </a:r>
            <a:r>
              <a:rPr kumimoji="0" lang="en-US" altLang="zh-TW" sz="2600" b="1" i="1" dirty="0">
                <a:solidFill>
                  <a:srgbClr val="C00000"/>
                </a:solidFill>
                <a:latin typeface="Calibri" pitchFamily="34" charset="0"/>
                <a:ea typeface="華康儷中黑" pitchFamily="49" charset="-120"/>
              </a:rPr>
              <a:t>Duplicate your effort</a:t>
            </a:r>
            <a:r>
              <a:rPr kumimoji="0" lang="en-US" altLang="zh-HK" sz="2600" b="1" i="1" dirty="0">
                <a:solidFill>
                  <a:srgbClr val="C00000"/>
                </a:solidFill>
                <a:latin typeface="Calibri" pitchFamily="34" charset="0"/>
                <a:ea typeface="華康儷中黑" pitchFamily="49" charset="-120"/>
              </a:rPr>
              <a:t/>
            </a:r>
            <a:br>
              <a:rPr kumimoji="0" lang="en-US" altLang="zh-HK" sz="2600" b="1" i="1" dirty="0">
                <a:solidFill>
                  <a:srgbClr val="C00000"/>
                </a:solidFill>
                <a:latin typeface="Calibri" pitchFamily="34" charset="0"/>
                <a:ea typeface="華康儷中黑" pitchFamily="49" charset="-120"/>
              </a:rPr>
            </a:br>
            <a:r>
              <a:rPr kumimoji="0" lang="en-US" altLang="zh-TW" sz="2600" b="1" i="1" dirty="0">
                <a:solidFill>
                  <a:srgbClr val="C00000"/>
                </a:solidFill>
                <a:latin typeface="Calibri" pitchFamily="34" charset="0"/>
                <a:ea typeface="華康儷中黑" pitchFamily="49" charset="-120"/>
              </a:rPr>
              <a:t>2)</a:t>
            </a:r>
            <a:r>
              <a:rPr kumimoji="0" lang="en-US" altLang="zh-CN" sz="2600" b="1" i="1" dirty="0">
                <a:solidFill>
                  <a:srgbClr val="C00000"/>
                </a:solidFill>
                <a:latin typeface="Calibri" pitchFamily="34" charset="0"/>
                <a:ea typeface="華康儷中黑" pitchFamily="49" charset="-120"/>
              </a:rPr>
              <a:t>Use your time effectively</a:t>
            </a:r>
            <a:r>
              <a:rPr kumimoji="0" lang="en-US" altLang="zh-TW" sz="2600" b="1" i="1" dirty="0">
                <a:solidFill>
                  <a:srgbClr val="C00000"/>
                </a:solidFill>
                <a:latin typeface="Calibri" pitchFamily="34" charset="0"/>
                <a:ea typeface="華康儷中黑" pitchFamily="49" charset="-120"/>
              </a:rPr>
              <a:t>!</a:t>
            </a:r>
            <a:endParaRPr kumimoji="0" lang="en-US" altLang="zh-HK" sz="2600" b="1" i="1" dirty="0">
              <a:solidFill>
                <a:srgbClr val="C00000"/>
              </a:solidFill>
              <a:latin typeface="Calibri" pitchFamily="34" charset="0"/>
              <a:ea typeface="華康儷中黑" pitchFamily="49" charset="-120"/>
            </a:endParaRPr>
          </a:p>
        </p:txBody>
      </p:sp>
    </p:spTree>
    <p:extLst>
      <p:ext uri="{BB962C8B-B14F-4D97-AF65-F5344CB8AC3E}">
        <p14:creationId xmlns:p14="http://schemas.microsoft.com/office/powerpoint/2010/main" val="34861071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382588" y="980728"/>
            <a:ext cx="8609012" cy="72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spcBef>
                <a:spcPts val="600"/>
              </a:spcBef>
            </a:pPr>
            <a:r>
              <a:rPr lang="zh-Hant" altLang="en-US" dirty="0">
                <a:solidFill>
                  <a:srgbClr val="042555"/>
                </a:solidFill>
                <a:latin typeface="Calibri"/>
                <a:ea typeface="華康儷中黑" panose="020B0509000000000000" pitchFamily="49" charset="-120"/>
                <a:cs typeface="儷黑 Pro"/>
              </a:rPr>
              <a:t>在年滿</a:t>
            </a:r>
            <a:r>
              <a:rPr lang="en-US" altLang="zh-Hant" dirty="0">
                <a:solidFill>
                  <a:srgbClr val="042555"/>
                </a:solidFill>
                <a:latin typeface="Calibri"/>
                <a:ea typeface="華康儷中黑" panose="020B0509000000000000" pitchFamily="49" charset="-120"/>
                <a:cs typeface="儷黑 Pro"/>
              </a:rPr>
              <a:t>65</a:t>
            </a:r>
            <a:r>
              <a:rPr lang="zh-Hant" altLang="en-US" dirty="0">
                <a:solidFill>
                  <a:srgbClr val="042555"/>
                </a:solidFill>
                <a:latin typeface="Calibri"/>
                <a:ea typeface="華康儷中黑" panose="020B0509000000000000" pitchFamily="49" charset="-120"/>
                <a:cs typeface="儷黑 Pro"/>
              </a:rPr>
              <a:t>歲的每</a:t>
            </a:r>
            <a:r>
              <a:rPr lang="en-US" altLang="zh-Hant" dirty="0">
                <a:solidFill>
                  <a:srgbClr val="042555"/>
                </a:solidFill>
                <a:latin typeface="Calibri"/>
                <a:ea typeface="華康儷中黑" panose="020B0509000000000000" pitchFamily="49" charset="-120"/>
                <a:cs typeface="Arial" pitchFamily="34" charset="0"/>
              </a:rPr>
              <a:t>100</a:t>
            </a:r>
            <a:r>
              <a:rPr lang="zh-Hant" altLang="en-US" dirty="0">
                <a:solidFill>
                  <a:srgbClr val="042555"/>
                </a:solidFill>
                <a:latin typeface="Calibri"/>
                <a:ea typeface="華康儷中黑" panose="020B0509000000000000" pitchFamily="49" charset="-120"/>
                <a:cs typeface="Arial" pitchFamily="34" charset="0"/>
              </a:rPr>
              <a:t>個人中</a:t>
            </a:r>
            <a:r>
              <a:rPr lang="en-US" altLang="zh-Hant" dirty="0">
                <a:solidFill>
                  <a:srgbClr val="042555"/>
                </a:solidFill>
                <a:latin typeface="Calibri"/>
                <a:ea typeface="華康儷中黑" panose="020B0509000000000000" pitchFamily="49" charset="-120"/>
                <a:cs typeface="Arial" pitchFamily="34" charset="0"/>
              </a:rPr>
              <a:t>… </a:t>
            </a:r>
            <a:endParaRPr lang="en-US" altLang="zh-Hant" dirty="0" smtClean="0">
              <a:solidFill>
                <a:srgbClr val="042555"/>
              </a:solidFill>
              <a:latin typeface="Calibri"/>
              <a:ea typeface="華康儷中黑" panose="020B0509000000000000" pitchFamily="49" charset="-120"/>
              <a:cs typeface="Arial" pitchFamily="34" charset="0"/>
            </a:endParaRPr>
          </a:p>
          <a:p>
            <a:pPr eaLnBrk="1" hangingPunct="1">
              <a:spcBef>
                <a:spcPts val="600"/>
              </a:spcBef>
            </a:pPr>
            <a:r>
              <a:rPr lang="en-US" b="1" dirty="0">
                <a:solidFill>
                  <a:srgbClr val="042555"/>
                </a:solidFill>
                <a:latin typeface="Calibri"/>
                <a:ea typeface="華康儷中黑" panose="020B0509000000000000" pitchFamily="49" charset="-120"/>
                <a:cs typeface="Arial"/>
              </a:rPr>
              <a:t>For every 100 people who should have reached the age of 65</a:t>
            </a:r>
            <a:r>
              <a:rPr lang="en-US" b="1" dirty="0" smtClean="0">
                <a:solidFill>
                  <a:srgbClr val="042555"/>
                </a:solidFill>
                <a:latin typeface="Calibri"/>
                <a:ea typeface="華康儷中黑" panose="020B0509000000000000" pitchFamily="49" charset="-120"/>
                <a:cs typeface="Arial"/>
              </a:rPr>
              <a:t>...</a:t>
            </a:r>
            <a:endParaRPr lang="en-US" b="1" dirty="0">
              <a:solidFill>
                <a:srgbClr val="042555"/>
              </a:solidFill>
              <a:latin typeface="Calibri"/>
              <a:ea typeface="華康儷中黑" panose="020B0509000000000000" pitchFamily="49" charset="-120"/>
              <a:cs typeface="Arial"/>
            </a:endParaRPr>
          </a:p>
        </p:txBody>
      </p:sp>
      <p:pic>
        <p:nvPicPr>
          <p:cNvPr id="4099" name="Picture 2" descr="WorkingGraph.pn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663825" y="2539578"/>
            <a:ext cx="3841750" cy="384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Box 16"/>
          <p:cNvSpPr txBox="1">
            <a:spLocks noChangeArrowheads="1"/>
          </p:cNvSpPr>
          <p:nvPr/>
        </p:nvSpPr>
        <p:spPr bwMode="auto">
          <a:xfrm>
            <a:off x="2057400" y="1954213"/>
            <a:ext cx="1828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r" eaLnBrk="1" hangingPunct="1"/>
            <a:r>
              <a:rPr lang="en-US" altLang="zh-HK" b="1" dirty="0">
                <a:solidFill>
                  <a:srgbClr val="C00000"/>
                </a:solidFill>
                <a:latin typeface="Calibri"/>
                <a:ea typeface="華康儷中黑" panose="020B0509000000000000" pitchFamily="49" charset="-120"/>
                <a:cs typeface="Arial" pitchFamily="34" charset="0"/>
              </a:rPr>
              <a:t>1</a:t>
            </a:r>
            <a:r>
              <a:rPr lang="en-US" altLang="zh-HK" b="1" dirty="0" smtClean="0">
                <a:solidFill>
                  <a:srgbClr val="C00000"/>
                </a:solidFill>
                <a:latin typeface="Calibri"/>
                <a:ea typeface="華康儷中黑" panose="020B0509000000000000" pitchFamily="49" charset="-120"/>
                <a:cs typeface="Arial" pitchFamily="34" charset="0"/>
              </a:rPr>
              <a:t>% </a:t>
            </a:r>
            <a:r>
              <a:rPr lang="zh-TW" altLang="en-US" dirty="0" smtClean="0">
                <a:solidFill>
                  <a:srgbClr val="C00000"/>
                </a:solidFill>
                <a:latin typeface="Calibri"/>
                <a:ea typeface="華康儷中黑" panose="020B0509000000000000" pitchFamily="49" charset="-120"/>
                <a:cs typeface="Arial" pitchFamily="34" charset="0"/>
              </a:rPr>
              <a:t>富</a:t>
            </a:r>
            <a:r>
              <a:rPr lang="zh-TW" altLang="en-US" dirty="0">
                <a:solidFill>
                  <a:srgbClr val="C00000"/>
                </a:solidFill>
                <a:latin typeface="Calibri"/>
                <a:ea typeface="華康儷中黑" panose="020B0509000000000000" pitchFamily="49" charset="-120"/>
                <a:cs typeface="Arial" pitchFamily="34" charset="0"/>
              </a:rPr>
              <a:t>有 </a:t>
            </a:r>
            <a:endParaRPr lang="en-US" altLang="en-US" dirty="0">
              <a:solidFill>
                <a:srgbClr val="C00000"/>
              </a:solidFill>
              <a:latin typeface="Calibri"/>
              <a:ea typeface="華康儷中黑" panose="020B0509000000000000" pitchFamily="49" charset="-120"/>
              <a:cs typeface="Arial" pitchFamily="34" charset="0"/>
            </a:endParaRPr>
          </a:p>
        </p:txBody>
      </p:sp>
      <p:sp>
        <p:nvSpPr>
          <p:cNvPr id="4101" name="TextBox 17"/>
          <p:cNvSpPr txBox="1">
            <a:spLocks noChangeArrowheads="1"/>
          </p:cNvSpPr>
          <p:nvPr/>
        </p:nvSpPr>
        <p:spPr bwMode="auto">
          <a:xfrm>
            <a:off x="5519738" y="1628800"/>
            <a:ext cx="2413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Hant" b="1" dirty="0">
                <a:solidFill>
                  <a:srgbClr val="C00000"/>
                </a:solidFill>
                <a:latin typeface="Calibri"/>
                <a:ea typeface="華康儷中黑" panose="020B0509000000000000" pitchFamily="49" charset="-120"/>
                <a:cs typeface="Arial" pitchFamily="34" charset="0"/>
              </a:rPr>
              <a:t>4</a:t>
            </a:r>
            <a:r>
              <a:rPr lang="en-US" altLang="zh-Hant" b="1" dirty="0" smtClean="0">
                <a:solidFill>
                  <a:srgbClr val="C00000"/>
                </a:solidFill>
                <a:latin typeface="Calibri"/>
                <a:ea typeface="華康儷中黑" panose="020B0509000000000000" pitchFamily="49" charset="-120"/>
                <a:cs typeface="Arial" pitchFamily="34" charset="0"/>
              </a:rPr>
              <a:t>% </a:t>
            </a:r>
            <a:r>
              <a:rPr lang="zh-Hant" altLang="en-US" dirty="0" smtClean="0">
                <a:solidFill>
                  <a:srgbClr val="C00000"/>
                </a:solidFill>
                <a:latin typeface="Calibri"/>
                <a:ea typeface="華康儷中黑" panose="020B0509000000000000" pitchFamily="49" charset="-120"/>
                <a:cs typeface="Arial" pitchFamily="34" charset="0"/>
              </a:rPr>
              <a:t>財</a:t>
            </a:r>
            <a:r>
              <a:rPr lang="zh-Hant" altLang="en-US" dirty="0">
                <a:solidFill>
                  <a:srgbClr val="C00000"/>
                </a:solidFill>
                <a:latin typeface="Calibri"/>
                <a:ea typeface="華康儷中黑" panose="020B0509000000000000" pitchFamily="49" charset="-120"/>
                <a:cs typeface="Arial" pitchFamily="34" charset="0"/>
              </a:rPr>
              <a:t>務穩健 </a:t>
            </a:r>
          </a:p>
        </p:txBody>
      </p:sp>
      <p:sp>
        <p:nvSpPr>
          <p:cNvPr id="4102" name="TextBox 18"/>
          <p:cNvSpPr txBox="1">
            <a:spLocks noChangeArrowheads="1"/>
          </p:cNvSpPr>
          <p:nvPr/>
        </p:nvSpPr>
        <p:spPr bwMode="auto">
          <a:xfrm>
            <a:off x="5988050" y="2420888"/>
            <a:ext cx="237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b="1" dirty="0">
                <a:solidFill>
                  <a:srgbClr val="042555"/>
                </a:solidFill>
                <a:latin typeface="Calibri"/>
                <a:ea typeface="華康儷中黑" panose="020B0509000000000000" pitchFamily="49" charset="-120"/>
                <a:cs typeface="Arial" pitchFamily="34" charset="0"/>
              </a:rPr>
              <a:t>5</a:t>
            </a:r>
            <a:r>
              <a:rPr lang="en-US" altLang="zh-TW" b="1" dirty="0" smtClean="0">
                <a:solidFill>
                  <a:srgbClr val="042555"/>
                </a:solidFill>
                <a:latin typeface="Calibri"/>
                <a:ea typeface="華康儷中黑" panose="020B0509000000000000" pitchFamily="49" charset="-120"/>
                <a:cs typeface="Arial" pitchFamily="34" charset="0"/>
              </a:rPr>
              <a:t>% </a:t>
            </a:r>
            <a:r>
              <a:rPr lang="zh-TW" altLang="en-US" dirty="0" smtClean="0">
                <a:solidFill>
                  <a:srgbClr val="042555"/>
                </a:solidFill>
                <a:latin typeface="Calibri"/>
                <a:ea typeface="華康儷中黑" panose="020B0509000000000000" pitchFamily="49" charset="-120"/>
                <a:cs typeface="Arial" pitchFamily="34" charset="0"/>
              </a:rPr>
              <a:t>仍</a:t>
            </a:r>
            <a:r>
              <a:rPr lang="zh-TW" altLang="en-US" dirty="0">
                <a:solidFill>
                  <a:srgbClr val="042555"/>
                </a:solidFill>
                <a:latin typeface="Calibri"/>
                <a:ea typeface="華康儷中黑" panose="020B0509000000000000" pitchFamily="49" charset="-120"/>
                <a:cs typeface="Arial" pitchFamily="34" charset="0"/>
              </a:rPr>
              <a:t>在工作 </a:t>
            </a:r>
          </a:p>
        </p:txBody>
      </p:sp>
      <p:sp>
        <p:nvSpPr>
          <p:cNvPr id="4103" name="TextBox 19"/>
          <p:cNvSpPr txBox="1">
            <a:spLocks noChangeArrowheads="1"/>
          </p:cNvSpPr>
          <p:nvPr/>
        </p:nvSpPr>
        <p:spPr bwMode="auto">
          <a:xfrm>
            <a:off x="6505575" y="5440363"/>
            <a:ext cx="2374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zh-TW" b="1" dirty="0">
                <a:solidFill>
                  <a:srgbClr val="042555"/>
                </a:solidFill>
                <a:latin typeface="Calibri"/>
                <a:ea typeface="華康儷中黑" panose="020B0509000000000000" pitchFamily="49" charset="-120"/>
                <a:cs typeface="Arial" pitchFamily="34" charset="0"/>
              </a:rPr>
              <a:t>28</a:t>
            </a:r>
            <a:r>
              <a:rPr lang="en-US" altLang="zh-TW" b="1" dirty="0" smtClean="0">
                <a:solidFill>
                  <a:srgbClr val="042555"/>
                </a:solidFill>
                <a:latin typeface="Calibri"/>
                <a:ea typeface="華康儷中黑" panose="020B0509000000000000" pitchFamily="49" charset="-120"/>
                <a:cs typeface="Arial" pitchFamily="34" charset="0"/>
              </a:rPr>
              <a:t>% </a:t>
            </a:r>
            <a:r>
              <a:rPr lang="zh-TW" altLang="en-US" dirty="0" smtClean="0">
                <a:solidFill>
                  <a:srgbClr val="042555"/>
                </a:solidFill>
                <a:latin typeface="Calibri"/>
                <a:ea typeface="華康儷中黑" panose="020B0509000000000000" pitchFamily="49" charset="-120"/>
                <a:cs typeface="Arial" pitchFamily="34" charset="0"/>
              </a:rPr>
              <a:t>已</a:t>
            </a:r>
            <a:r>
              <a:rPr lang="zh-TW" altLang="en-US" dirty="0">
                <a:solidFill>
                  <a:srgbClr val="042555"/>
                </a:solidFill>
                <a:latin typeface="Calibri"/>
                <a:ea typeface="華康儷中黑" panose="020B0509000000000000" pitchFamily="49" charset="-120"/>
                <a:cs typeface="Arial" pitchFamily="34" charset="0"/>
              </a:rPr>
              <a:t>逝世 </a:t>
            </a:r>
            <a:endParaRPr lang="zh-Hant" altLang="en-US" dirty="0">
              <a:solidFill>
                <a:srgbClr val="042555"/>
              </a:solidFill>
              <a:latin typeface="Calibri"/>
              <a:ea typeface="華康儷中黑" panose="020B0509000000000000" pitchFamily="49" charset="-120"/>
              <a:cs typeface="Arial" pitchFamily="34" charset="0"/>
            </a:endParaRPr>
          </a:p>
        </p:txBody>
      </p:sp>
      <p:sp>
        <p:nvSpPr>
          <p:cNvPr id="4104" name="TextBox 20"/>
          <p:cNvSpPr txBox="1">
            <a:spLocks noChangeArrowheads="1"/>
          </p:cNvSpPr>
          <p:nvPr/>
        </p:nvSpPr>
        <p:spPr bwMode="auto">
          <a:xfrm>
            <a:off x="760960" y="5435932"/>
            <a:ext cx="2374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eaLnBrk="1" hangingPunct="1"/>
            <a:r>
              <a:rPr lang="en-US" altLang="ja-JP" b="1" dirty="0">
                <a:solidFill>
                  <a:srgbClr val="042555"/>
                </a:solidFill>
                <a:latin typeface="Calibri"/>
                <a:ea typeface="華康儷中黑" panose="020B0509000000000000" pitchFamily="49" charset="-120"/>
                <a:cs typeface="Arial" pitchFamily="34" charset="0"/>
              </a:rPr>
              <a:t>62</a:t>
            </a:r>
            <a:r>
              <a:rPr lang="en-US" altLang="ja-JP" b="1" dirty="0" smtClean="0">
                <a:solidFill>
                  <a:srgbClr val="042555"/>
                </a:solidFill>
                <a:latin typeface="Calibri"/>
                <a:ea typeface="華康儷中黑" panose="020B0509000000000000" pitchFamily="49" charset="-120"/>
                <a:cs typeface="Arial" pitchFamily="34" charset="0"/>
              </a:rPr>
              <a:t>% </a:t>
            </a:r>
            <a:r>
              <a:rPr lang="zh-Hant" altLang="en-US" dirty="0" smtClean="0">
                <a:solidFill>
                  <a:srgbClr val="042555"/>
                </a:solidFill>
                <a:latin typeface="Calibri"/>
                <a:ea typeface="華康儷中黑" panose="020B0509000000000000" pitchFamily="49" charset="-120"/>
                <a:cs typeface="儷黑 Pro"/>
              </a:rPr>
              <a:t>貧</a:t>
            </a:r>
            <a:r>
              <a:rPr lang="zh-Hant" altLang="en-US" dirty="0">
                <a:solidFill>
                  <a:srgbClr val="042555"/>
                </a:solidFill>
                <a:latin typeface="Calibri"/>
                <a:ea typeface="華康儷中黑" panose="020B0509000000000000" pitchFamily="49" charset="-120"/>
                <a:cs typeface="儷黑 Pro"/>
              </a:rPr>
              <a:t>窮／身無分</a:t>
            </a:r>
            <a:r>
              <a:rPr lang="zh-Hant" altLang="en-US" dirty="0" smtClean="0">
                <a:solidFill>
                  <a:srgbClr val="042555"/>
                </a:solidFill>
                <a:latin typeface="Calibri"/>
                <a:ea typeface="華康儷中黑" panose="020B0509000000000000" pitchFamily="49" charset="-120"/>
                <a:cs typeface="儷黑 Pro"/>
              </a:rPr>
              <a:t>文</a:t>
            </a:r>
            <a:endParaRPr lang="zh-Hant" altLang="en-US" dirty="0">
              <a:solidFill>
                <a:srgbClr val="042555"/>
              </a:solidFill>
              <a:latin typeface="Calibri"/>
              <a:ea typeface="華康儷中黑" panose="020B0509000000000000" pitchFamily="49" charset="-120"/>
              <a:cs typeface="儷黑 Pro"/>
            </a:endParaRPr>
          </a:p>
        </p:txBody>
      </p:sp>
      <p:cxnSp>
        <p:nvCxnSpPr>
          <p:cNvPr id="25" name="Straight Connector 24"/>
          <p:cNvCxnSpPr/>
          <p:nvPr/>
        </p:nvCxnSpPr>
        <p:spPr>
          <a:xfrm>
            <a:off x="3851920" y="2138363"/>
            <a:ext cx="757808"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609728" y="2138363"/>
            <a:ext cx="0" cy="490537"/>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flipH="1">
            <a:off x="4788024" y="1883941"/>
            <a:ext cx="747713"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788024" y="1883941"/>
            <a:ext cx="0" cy="887412"/>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H="1">
            <a:off x="5294313" y="2633281"/>
            <a:ext cx="747713"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294313" y="2633281"/>
            <a:ext cx="0" cy="335344"/>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flipV="1">
            <a:off x="6876256" y="4260850"/>
            <a:ext cx="0" cy="1184374"/>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rot="5400000">
            <a:off x="6538912" y="3923506"/>
            <a:ext cx="0" cy="674687"/>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flipV="1">
            <a:off x="1928813" y="4365104"/>
            <a:ext cx="0" cy="108585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928813" y="4365104"/>
            <a:ext cx="1169987" cy="0"/>
          </a:xfrm>
          <a:prstGeom prst="line">
            <a:avLst/>
          </a:prstGeom>
          <a:ln>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4115" name="Picture 22"/>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84175" y="366713"/>
            <a:ext cx="8358188"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16"/>
          <p:cNvSpPr txBox="1"/>
          <p:nvPr/>
        </p:nvSpPr>
        <p:spPr>
          <a:xfrm>
            <a:off x="468313" y="2771775"/>
            <a:ext cx="1828800" cy="769441"/>
          </a:xfrm>
          <a:prstGeom prst="rect">
            <a:avLst/>
          </a:prstGeom>
          <a:ln>
            <a:noFill/>
          </a:ln>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zh-TW" altLang="en-US" sz="2200" dirty="0">
                <a:solidFill>
                  <a:srgbClr val="C00000"/>
                </a:solidFill>
                <a:ea typeface="華康儷中黑" panose="020B0509000000000000" pitchFamily="49" charset="-120"/>
                <a:cs typeface="儷黑 Pro"/>
              </a:rPr>
              <a:t>成為</a:t>
            </a:r>
            <a:r>
              <a:rPr lang="zh-TW" altLang="en-US" sz="2200" b="1" dirty="0">
                <a:solidFill>
                  <a:srgbClr val="C00000"/>
                </a:solidFill>
                <a:ea typeface="華康儷中黑" panose="020B0509000000000000" pitchFamily="49" charset="-120"/>
                <a:cs typeface="儷黑 Pro"/>
              </a:rPr>
              <a:t> </a:t>
            </a:r>
            <a:r>
              <a:rPr lang="en-US" altLang="zh-TW" sz="2200" b="1" dirty="0">
                <a:solidFill>
                  <a:srgbClr val="C00000"/>
                </a:solidFill>
                <a:ea typeface="華康儷中黑" panose="020B0509000000000000" pitchFamily="49" charset="-120"/>
                <a:cs typeface="儷黑 Pro"/>
              </a:rPr>
              <a:t>5%</a:t>
            </a:r>
          </a:p>
          <a:p>
            <a:pPr algn="ctr">
              <a:defRPr/>
            </a:pPr>
            <a:r>
              <a:rPr lang="en-US" altLang="zh-TW" sz="2200" b="1" dirty="0">
                <a:solidFill>
                  <a:srgbClr val="C00000"/>
                </a:solidFill>
                <a:ea typeface="華康儷中黑" panose="020B0509000000000000" pitchFamily="49" charset="-120"/>
                <a:cs typeface="儷黑 Pro"/>
              </a:rPr>
              <a:t>Become 5%</a:t>
            </a:r>
            <a:r>
              <a:rPr lang="zh-TW" altLang="en-US" sz="2200" b="1" dirty="0">
                <a:solidFill>
                  <a:srgbClr val="C00000"/>
                </a:solidFill>
                <a:ea typeface="華康儷中黑" panose="020B0509000000000000" pitchFamily="49" charset="-120"/>
                <a:cs typeface="儷黑 Pro"/>
              </a:rPr>
              <a:t> </a:t>
            </a:r>
            <a:endParaRPr lang="en-US" sz="2200" b="1" dirty="0">
              <a:solidFill>
                <a:srgbClr val="C00000"/>
              </a:solidFill>
              <a:ea typeface="華康儷中黑" panose="020B0509000000000000" pitchFamily="49" charset="-120"/>
              <a:cs typeface="儷黑 Pro"/>
            </a:endParaRPr>
          </a:p>
        </p:txBody>
      </p:sp>
      <p:pic>
        <p:nvPicPr>
          <p:cNvPr id="21" name="Picture 2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200272" y="463138"/>
            <a:ext cx="2587752" cy="463137"/>
          </a:xfrm>
          <a:prstGeom prst="rect">
            <a:avLst/>
          </a:prstGeom>
        </p:spPr>
      </p:pic>
      <p:sp>
        <p:nvSpPr>
          <p:cNvPr id="23" name="TextBox 22"/>
          <p:cNvSpPr txBox="1"/>
          <p:nvPr/>
        </p:nvSpPr>
        <p:spPr>
          <a:xfrm>
            <a:off x="2555776" y="2195572"/>
            <a:ext cx="1828800" cy="369332"/>
          </a:xfrm>
          <a:prstGeom prst="rect">
            <a:avLst/>
          </a:prstGeom>
          <a:noFill/>
        </p:spPr>
        <p:txBody>
          <a:bodyPr wrap="square" rtlCol="0">
            <a:spAutoFit/>
          </a:bodyPr>
          <a:lstStyle/>
          <a:p>
            <a:r>
              <a:rPr lang="en-US" b="1" dirty="0">
                <a:solidFill>
                  <a:srgbClr val="C00000"/>
                </a:solidFill>
                <a:latin typeface="Calibri"/>
                <a:cs typeface="Arial"/>
              </a:rPr>
              <a:t>1% Wealthy</a:t>
            </a:r>
            <a:endParaRPr lang="en-US" b="1" dirty="0">
              <a:solidFill>
                <a:srgbClr val="C00000"/>
              </a:solidFill>
              <a:latin typeface="Calibri"/>
            </a:endParaRPr>
          </a:p>
        </p:txBody>
      </p:sp>
      <p:sp>
        <p:nvSpPr>
          <p:cNvPr id="24" name="TextBox 23"/>
          <p:cNvSpPr txBox="1"/>
          <p:nvPr/>
        </p:nvSpPr>
        <p:spPr>
          <a:xfrm>
            <a:off x="5508104" y="1924606"/>
            <a:ext cx="2413000" cy="369332"/>
          </a:xfrm>
          <a:prstGeom prst="rect">
            <a:avLst/>
          </a:prstGeom>
          <a:noFill/>
        </p:spPr>
        <p:txBody>
          <a:bodyPr wrap="square" rtlCol="0">
            <a:spAutoFit/>
          </a:bodyPr>
          <a:lstStyle/>
          <a:p>
            <a:r>
              <a:rPr lang="en-US" b="1" dirty="0">
                <a:solidFill>
                  <a:srgbClr val="C00000"/>
                </a:solidFill>
                <a:latin typeface="Calibri"/>
                <a:ea typeface="華康儷中黑" panose="020B0509000000000000" pitchFamily="49" charset="-120"/>
                <a:cs typeface="Arial"/>
              </a:rPr>
              <a:t>4% Financially Fit</a:t>
            </a:r>
            <a:endParaRPr lang="en-US" b="1" dirty="0">
              <a:solidFill>
                <a:srgbClr val="C00000"/>
              </a:solidFill>
              <a:latin typeface="Calibri"/>
              <a:ea typeface="華康儷中黑" panose="020B0509000000000000" pitchFamily="49" charset="-120"/>
            </a:endParaRPr>
          </a:p>
        </p:txBody>
      </p:sp>
      <p:sp>
        <p:nvSpPr>
          <p:cNvPr id="26" name="TextBox 25"/>
          <p:cNvSpPr txBox="1"/>
          <p:nvPr/>
        </p:nvSpPr>
        <p:spPr>
          <a:xfrm>
            <a:off x="5988050" y="2708920"/>
            <a:ext cx="2374900" cy="369332"/>
          </a:xfrm>
          <a:prstGeom prst="rect">
            <a:avLst/>
          </a:prstGeom>
          <a:noFill/>
        </p:spPr>
        <p:txBody>
          <a:bodyPr wrap="square" rtlCol="0">
            <a:spAutoFit/>
          </a:bodyPr>
          <a:lstStyle/>
          <a:p>
            <a:r>
              <a:rPr lang="en-US" b="1" dirty="0">
                <a:solidFill>
                  <a:srgbClr val="042555"/>
                </a:solidFill>
                <a:latin typeface="Calibri"/>
                <a:ea typeface="華康儷中黑" panose="020B0509000000000000" pitchFamily="49" charset="-120"/>
                <a:cs typeface="Arial"/>
              </a:rPr>
              <a:t>5% Still Working</a:t>
            </a:r>
            <a:endParaRPr lang="en-US" b="1" dirty="0">
              <a:solidFill>
                <a:srgbClr val="042555"/>
              </a:solidFill>
              <a:latin typeface="Calibri"/>
              <a:ea typeface="華康儷中黑" panose="020B0509000000000000" pitchFamily="49" charset="-120"/>
            </a:endParaRPr>
          </a:p>
        </p:txBody>
      </p:sp>
      <p:sp>
        <p:nvSpPr>
          <p:cNvPr id="28" name="TextBox 27"/>
          <p:cNvSpPr txBox="1"/>
          <p:nvPr/>
        </p:nvSpPr>
        <p:spPr>
          <a:xfrm>
            <a:off x="6517580" y="5723964"/>
            <a:ext cx="2374900" cy="369332"/>
          </a:xfrm>
          <a:prstGeom prst="rect">
            <a:avLst/>
          </a:prstGeom>
          <a:noFill/>
        </p:spPr>
        <p:txBody>
          <a:bodyPr wrap="square" rtlCol="0">
            <a:spAutoFit/>
          </a:bodyPr>
          <a:lstStyle/>
          <a:p>
            <a:r>
              <a:rPr lang="en-US" b="1" dirty="0">
                <a:solidFill>
                  <a:srgbClr val="042555"/>
                </a:solidFill>
                <a:latin typeface="Calibri"/>
                <a:ea typeface="華康儷中黑" panose="020B0509000000000000" pitchFamily="49" charset="-120"/>
                <a:cs typeface="Arial"/>
              </a:rPr>
              <a:t>28% Dead</a:t>
            </a:r>
            <a:endParaRPr lang="en-US" b="1" dirty="0">
              <a:solidFill>
                <a:srgbClr val="042555"/>
              </a:solidFill>
              <a:latin typeface="Calibri"/>
              <a:ea typeface="華康儷中黑" panose="020B0509000000000000" pitchFamily="49" charset="-120"/>
            </a:endParaRPr>
          </a:p>
        </p:txBody>
      </p:sp>
      <p:sp>
        <p:nvSpPr>
          <p:cNvPr id="29" name="TextBox 28"/>
          <p:cNvSpPr txBox="1"/>
          <p:nvPr/>
        </p:nvSpPr>
        <p:spPr>
          <a:xfrm>
            <a:off x="395536" y="5723964"/>
            <a:ext cx="2977184" cy="369332"/>
          </a:xfrm>
          <a:prstGeom prst="rect">
            <a:avLst/>
          </a:prstGeom>
          <a:noFill/>
        </p:spPr>
        <p:txBody>
          <a:bodyPr wrap="square" rtlCol="0">
            <a:spAutoFit/>
          </a:bodyPr>
          <a:lstStyle/>
          <a:p>
            <a:r>
              <a:rPr lang="en-US" b="1" dirty="0">
                <a:solidFill>
                  <a:srgbClr val="042555"/>
                </a:solidFill>
                <a:latin typeface="Calibri"/>
                <a:ea typeface="華康儷中黑" panose="020B0509000000000000" pitchFamily="49" charset="-120"/>
                <a:cs typeface="Arial"/>
              </a:rPr>
              <a:t>62% Struggling Financially</a:t>
            </a:r>
            <a:endParaRPr lang="en-US" b="1" dirty="0">
              <a:solidFill>
                <a:srgbClr val="042555"/>
              </a:solidFill>
              <a:latin typeface="Calibri"/>
              <a:ea typeface="華康儷中黑" panose="020B0509000000000000" pitchFamily="49" charset="-120"/>
            </a:endParaRPr>
          </a:p>
        </p:txBody>
      </p:sp>
    </p:spTree>
    <p:extLst>
      <p:ext uri="{BB962C8B-B14F-4D97-AF65-F5344CB8AC3E}">
        <p14:creationId xmlns:p14="http://schemas.microsoft.com/office/powerpoint/2010/main" val="2107151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C:\Users\Margaret\Desktop\networking.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55576" y="-531440"/>
            <a:ext cx="7704856" cy="7697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125" name="文字方塊 3"/>
          <p:cNvSpPr txBox="1">
            <a:spLocks noChangeArrowheads="1"/>
          </p:cNvSpPr>
          <p:nvPr/>
        </p:nvSpPr>
        <p:spPr bwMode="auto">
          <a:xfrm>
            <a:off x="1" y="333375"/>
            <a:ext cx="9144000" cy="1277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spcBef>
                <a:spcPts val="600"/>
              </a:spcBef>
            </a:pPr>
            <a:r>
              <a:rPr lang="zh-TW" altLang="en-US" sz="3600" dirty="0">
                <a:solidFill>
                  <a:srgbClr val="C00000"/>
                </a:solidFill>
                <a:latin typeface="Calibri"/>
                <a:ea typeface="華康儷中黑" panose="020B0509000000000000" pitchFamily="49" charset="-120"/>
              </a:rPr>
              <a:t>商業大</a:t>
            </a:r>
            <a:r>
              <a:rPr lang="zh-TW" altLang="en-US" sz="3600" dirty="0" smtClean="0">
                <a:solidFill>
                  <a:srgbClr val="C00000"/>
                </a:solidFill>
                <a:latin typeface="Calibri"/>
                <a:ea typeface="華康儷中黑" panose="020B0509000000000000" pitchFamily="49" charset="-120"/>
              </a:rPr>
              <a:t>使</a:t>
            </a:r>
            <a:endParaRPr lang="en-US" altLang="zh-TW" sz="3600" dirty="0" smtClean="0">
              <a:solidFill>
                <a:srgbClr val="C00000"/>
              </a:solidFill>
              <a:latin typeface="Calibri"/>
              <a:ea typeface="華康儷中黑" panose="020B0509000000000000" pitchFamily="49" charset="-120"/>
            </a:endParaRPr>
          </a:p>
          <a:p>
            <a:pPr algn="ctr" eaLnBrk="1" hangingPunct="1">
              <a:spcBef>
                <a:spcPts val="600"/>
              </a:spcBef>
            </a:pPr>
            <a:r>
              <a:rPr lang="en-US" altLang="zh-HK" sz="3600" b="1" dirty="0" smtClean="0">
                <a:solidFill>
                  <a:srgbClr val="C00000"/>
                </a:solidFill>
                <a:latin typeface="Calibri"/>
                <a:ea typeface="華康儷中黑" panose="020B0509000000000000" pitchFamily="49" charset="-120"/>
              </a:rPr>
              <a:t>Business Ambassador</a:t>
            </a:r>
            <a:endParaRPr lang="zh-HK" altLang="en-US" sz="3600" b="1" dirty="0">
              <a:solidFill>
                <a:srgbClr val="C00000"/>
              </a:solidFill>
              <a:latin typeface="Calibri"/>
              <a:ea typeface="華康儷中黑" panose="020B0509000000000000" pitchFamily="49" charset="-120"/>
            </a:endParaRPr>
          </a:p>
        </p:txBody>
      </p:sp>
    </p:spTree>
    <p:extLst>
      <p:ext uri="{BB962C8B-B14F-4D97-AF65-F5344CB8AC3E}">
        <p14:creationId xmlns:p14="http://schemas.microsoft.com/office/powerpoint/2010/main" val="2399553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179512" y="1076672"/>
            <a:ext cx="6984776" cy="42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88" tIns="44450" rIns="90488" bIns="44450" anchor="ct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ct val="0"/>
              </a:spcBef>
              <a:buFontTx/>
              <a:buNone/>
              <a:defRPr/>
            </a:pPr>
            <a:r>
              <a:rPr kumimoji="0" lang="zh-CN" altLang="en-US" sz="4800" i="1" dirty="0" smtClean="0">
                <a:solidFill>
                  <a:srgbClr val="2E83C3">
                    <a:lumMod val="50000"/>
                  </a:srgbClr>
                </a:solidFill>
                <a:latin typeface="Trebuchet MS"/>
                <a:ea typeface="華康儷中黑" panose="020B0509000000000000" pitchFamily="49" charset="-120"/>
              </a:rPr>
              <a:t>招募</a:t>
            </a:r>
            <a:r>
              <a:rPr kumimoji="0" lang="zh-TW" altLang="en-US" sz="4800" i="1" dirty="0" smtClean="0">
                <a:solidFill>
                  <a:srgbClr val="2E83C3">
                    <a:lumMod val="50000"/>
                  </a:srgbClr>
                </a:solidFill>
                <a:latin typeface="Trebuchet MS"/>
                <a:ea typeface="華康儷中黑" panose="020B0509000000000000" pitchFamily="49" charset="-120"/>
              </a:rPr>
              <a:t> </a:t>
            </a:r>
            <a:r>
              <a:rPr kumimoji="0" lang="zh-TW" altLang="en-US" sz="4800" i="1" dirty="0" smtClean="0">
                <a:solidFill>
                  <a:srgbClr val="C00000"/>
                </a:solidFill>
                <a:latin typeface="Trebuchet MS"/>
                <a:ea typeface="華康儷中黑" panose="020B0509000000000000" pitchFamily="49" charset="-120"/>
              </a:rPr>
              <a:t>≠</a:t>
            </a:r>
            <a:r>
              <a:rPr kumimoji="0" lang="zh-TW" altLang="en-US" sz="4800" i="1" dirty="0" smtClean="0">
                <a:solidFill>
                  <a:srgbClr val="FF0000"/>
                </a:solidFill>
                <a:latin typeface="Trebuchet MS"/>
                <a:ea typeface="華康儷中黑" panose="020B0509000000000000" pitchFamily="49" charset="-120"/>
              </a:rPr>
              <a:t> </a:t>
            </a:r>
            <a:r>
              <a:rPr kumimoji="0" lang="zh-TW" altLang="en-US" sz="4800" i="1" dirty="0" smtClean="0">
                <a:solidFill>
                  <a:srgbClr val="2E83C3">
                    <a:lumMod val="50000"/>
                  </a:srgbClr>
                </a:solidFill>
                <a:latin typeface="Trebuchet MS"/>
                <a:ea typeface="華康儷中黑" panose="020B0509000000000000" pitchFamily="49" charset="-120"/>
              </a:rPr>
              <a:t>物色</a:t>
            </a:r>
            <a:r>
              <a:rPr kumimoji="0" lang="zh-TW" altLang="en-US" sz="4800" i="1" dirty="0" smtClean="0">
                <a:solidFill>
                  <a:srgbClr val="002060"/>
                </a:solidFill>
                <a:latin typeface="Trebuchet MS"/>
                <a:ea typeface="華康儷中黑" panose="020B0509000000000000" pitchFamily="49" charset="-120"/>
              </a:rPr>
              <a:t/>
            </a:r>
            <a:br>
              <a:rPr kumimoji="0" lang="zh-TW" altLang="en-US" sz="4800" i="1" dirty="0" smtClean="0">
                <a:solidFill>
                  <a:srgbClr val="002060"/>
                </a:solidFill>
                <a:latin typeface="Trebuchet MS"/>
                <a:ea typeface="華康儷中黑" panose="020B0509000000000000" pitchFamily="49" charset="-120"/>
              </a:rPr>
            </a:br>
            <a:r>
              <a:rPr kumimoji="0" lang="zh-TW" altLang="en-US" sz="4800" i="1" dirty="0" smtClean="0">
                <a:solidFill>
                  <a:srgbClr val="2E83C3">
                    <a:lumMod val="50000"/>
                  </a:srgbClr>
                </a:solidFill>
                <a:latin typeface="Trebuchet MS"/>
                <a:ea typeface="華康儷中黑" panose="020B0509000000000000" pitchFamily="49" charset="-120"/>
              </a:rPr>
              <a:t>先物色，後招募</a:t>
            </a:r>
            <a:endParaRPr kumimoji="0" lang="en-US" altLang="zh-TW" sz="4800" i="1" dirty="0" smtClean="0">
              <a:solidFill>
                <a:srgbClr val="2E83C3">
                  <a:lumMod val="50000"/>
                </a:srgbClr>
              </a:solidFill>
              <a:latin typeface="Trebuchet MS"/>
              <a:ea typeface="華康儷中黑" panose="020B0509000000000000" pitchFamily="49" charset="-120"/>
            </a:endParaRPr>
          </a:p>
          <a:p>
            <a:pPr algn="ctr" eaLnBrk="1" hangingPunct="1">
              <a:spcBef>
                <a:spcPct val="0"/>
              </a:spcBef>
              <a:buFontTx/>
              <a:buNone/>
              <a:defRPr/>
            </a:pPr>
            <a:endParaRPr kumimoji="0" lang="en-US" altLang="zh-TW" i="1" dirty="0" smtClean="0">
              <a:solidFill>
                <a:srgbClr val="002060"/>
              </a:solidFill>
              <a:latin typeface="Trebuchet MS"/>
              <a:ea typeface="華康儷中黑" panose="020B0509000000000000" pitchFamily="49" charset="-120"/>
            </a:endParaRPr>
          </a:p>
          <a:p>
            <a:pPr algn="ctr" eaLnBrk="1" hangingPunct="1">
              <a:spcBef>
                <a:spcPct val="0"/>
              </a:spcBef>
              <a:buFontTx/>
              <a:buNone/>
              <a:defRPr/>
            </a:pPr>
            <a:r>
              <a:rPr kumimoji="0" lang="en-US" altLang="zh-TW" b="1" i="1" dirty="0" smtClean="0">
                <a:solidFill>
                  <a:srgbClr val="002060"/>
                </a:solidFill>
                <a:latin typeface="Trebuchet MS"/>
                <a:ea typeface="華康儷中黑" panose="020B0509000000000000" pitchFamily="49" charset="-120"/>
              </a:rPr>
              <a:t>R</a:t>
            </a:r>
            <a:r>
              <a:rPr kumimoji="0" lang="en-US" altLang="zh-TW" b="1" i="1" dirty="0" smtClean="0">
                <a:solidFill>
                  <a:srgbClr val="2E83C3">
                    <a:lumMod val="50000"/>
                  </a:srgbClr>
                </a:solidFill>
                <a:latin typeface="Trebuchet MS"/>
                <a:ea typeface="華康儷中黑" panose="020B0509000000000000" pitchFamily="49" charset="-120"/>
              </a:rPr>
              <a:t>ecruiting</a:t>
            </a:r>
            <a:r>
              <a:rPr kumimoji="0" lang="en-US" altLang="zh-TW" b="1" i="1" dirty="0" smtClean="0">
                <a:solidFill>
                  <a:srgbClr val="002060"/>
                </a:solidFill>
                <a:latin typeface="Trebuchet MS"/>
                <a:ea typeface="華康儷中黑" panose="020B0509000000000000" pitchFamily="49" charset="-120"/>
              </a:rPr>
              <a:t> </a:t>
            </a:r>
            <a:r>
              <a:rPr kumimoji="0" lang="zh-TW" altLang="en-US" b="1" i="1" dirty="0" smtClean="0">
                <a:solidFill>
                  <a:srgbClr val="C00000"/>
                </a:solidFill>
                <a:latin typeface="Trebuchet MS"/>
                <a:ea typeface="華康儷中黑" panose="020B0509000000000000" pitchFamily="49" charset="-120"/>
              </a:rPr>
              <a:t>≠</a:t>
            </a:r>
            <a:r>
              <a:rPr kumimoji="0" lang="zh-TW" altLang="en-US" b="1" i="1" dirty="0" smtClean="0">
                <a:solidFill>
                  <a:srgbClr val="FF0000"/>
                </a:solidFill>
                <a:latin typeface="Trebuchet MS"/>
                <a:ea typeface="華康儷中黑" panose="020B0509000000000000" pitchFamily="49" charset="-120"/>
              </a:rPr>
              <a:t> </a:t>
            </a:r>
            <a:r>
              <a:rPr kumimoji="0" lang="en-US" altLang="zh-TW" b="1" i="1" dirty="0" smtClean="0">
                <a:solidFill>
                  <a:srgbClr val="2E83C3">
                    <a:lumMod val="50000"/>
                  </a:srgbClr>
                </a:solidFill>
                <a:latin typeface="Trebuchet MS"/>
                <a:ea typeface="華康儷中黑" panose="020B0509000000000000" pitchFamily="49" charset="-120"/>
              </a:rPr>
              <a:t>Prospecting</a:t>
            </a:r>
          </a:p>
          <a:p>
            <a:pPr algn="ctr" eaLnBrk="1" hangingPunct="1">
              <a:spcBef>
                <a:spcPct val="0"/>
              </a:spcBef>
              <a:buFontTx/>
              <a:buNone/>
              <a:defRPr/>
            </a:pPr>
            <a:r>
              <a:rPr kumimoji="0" lang="en-US" altLang="zh-TW" b="1" i="1" dirty="0" smtClean="0">
                <a:solidFill>
                  <a:srgbClr val="2E83C3">
                    <a:lumMod val="50000"/>
                  </a:srgbClr>
                </a:solidFill>
                <a:latin typeface="Trebuchet MS"/>
                <a:ea typeface="華康儷中黑" panose="020B0509000000000000" pitchFamily="49" charset="-120"/>
              </a:rPr>
              <a:t>First Prospecting, Then Recruiting</a:t>
            </a:r>
            <a:endParaRPr kumimoji="0" lang="en-US" altLang="zh-HK" b="1" i="1" dirty="0" smtClean="0">
              <a:solidFill>
                <a:srgbClr val="2E83C3">
                  <a:lumMod val="50000"/>
                </a:srgbClr>
              </a:solidFill>
              <a:latin typeface="Trebuchet MS"/>
              <a:ea typeface="華康儷中黑" panose="020B0509000000000000" pitchFamily="49" charset="-120"/>
            </a:endParaRPr>
          </a:p>
        </p:txBody>
      </p:sp>
    </p:spTree>
    <p:extLst>
      <p:ext uri="{BB962C8B-B14F-4D97-AF65-F5344CB8AC3E}">
        <p14:creationId xmlns:p14="http://schemas.microsoft.com/office/powerpoint/2010/main" val="25770987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chinahrkey.com/Public/kindeditor/attached/20120118/20120118010317_42384.jpg"/>
          <p:cNvPicPr>
            <a:picLocks noChangeAspect="1" noChangeArrowheads="1"/>
          </p:cNvPicPr>
          <p:nvPr/>
        </p:nvPicPr>
        <p:blipFill rotWithShape="1">
          <a:blip r:embed="rId2" cstate="screen"/>
          <a:srcRect/>
          <a:stretch/>
        </p:blipFill>
        <p:spPr bwMode="auto">
          <a:xfrm>
            <a:off x="4644008" y="2549838"/>
            <a:ext cx="2664296" cy="21295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123" name="文字方塊 3"/>
          <p:cNvSpPr txBox="1">
            <a:spLocks noChangeArrowheads="1"/>
          </p:cNvSpPr>
          <p:nvPr/>
        </p:nvSpPr>
        <p:spPr bwMode="auto">
          <a:xfrm>
            <a:off x="755129" y="1100350"/>
            <a:ext cx="4752975"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25425" indent="-225425" eaLnBrk="1" hangingPunct="1">
              <a:spcBef>
                <a:spcPts val="600"/>
              </a:spcBef>
              <a:buClr>
                <a:srgbClr val="2E83C3">
                  <a:lumMod val="50000"/>
                </a:srgbClr>
              </a:buClr>
              <a:buSzPct val="70000"/>
              <a:buFont typeface="Arial" panose="020B0604020202020204" pitchFamily="34" charset="0"/>
              <a:buChar char="•"/>
              <a:defRPr/>
            </a:pPr>
            <a:r>
              <a:rPr kumimoji="0" lang="zh-TW" altLang="en-US" sz="2400" dirty="0" smtClean="0">
                <a:solidFill>
                  <a:srgbClr val="C00000"/>
                </a:solidFill>
                <a:latin typeface="Trebuchet MS"/>
                <a:ea typeface="華康儷中黑" panose="020B0509000000000000" pitchFamily="49" charset="-120"/>
                <a:cs typeface="Arial Unicode MS" pitchFamily="34" charset="-120"/>
              </a:rPr>
              <a:t>評估</a:t>
            </a:r>
            <a:r>
              <a:rPr kumimoji="0" lang="zh-TW" altLang="en-US" sz="2400" dirty="0">
                <a:solidFill>
                  <a:srgbClr val="2E83C3">
                    <a:lumMod val="50000"/>
                  </a:srgbClr>
                </a:solidFill>
                <a:latin typeface="Trebuchet MS"/>
                <a:ea typeface="華康儷中黑" panose="020B0509000000000000" pitchFamily="49" charset="-120"/>
              </a:rPr>
              <a:t>對方是否需要</a:t>
            </a:r>
            <a:endParaRPr kumimoji="0" lang="en-US" altLang="zh-TW" sz="2400" dirty="0">
              <a:solidFill>
                <a:srgbClr val="2E83C3">
                  <a:lumMod val="50000"/>
                </a:srgbClr>
              </a:solidFill>
              <a:latin typeface="Trebuchet MS"/>
              <a:ea typeface="華康儷中黑" panose="020B0509000000000000" pitchFamily="49" charset="-120"/>
            </a:endParaRPr>
          </a:p>
          <a:p>
            <a:pPr marL="225425" indent="-225425" eaLnBrk="1" hangingPunct="1">
              <a:spcBef>
                <a:spcPts val="600"/>
              </a:spcBef>
              <a:buClr>
                <a:srgbClr val="2E83C3">
                  <a:lumMod val="50000"/>
                </a:srgbClr>
              </a:buClr>
              <a:buSzPct val="70000"/>
              <a:buFont typeface="Arial" panose="020B0604020202020204" pitchFamily="34" charset="0"/>
              <a:buChar char="•"/>
              <a:defRPr/>
            </a:pPr>
            <a:r>
              <a:rPr kumimoji="0" lang="zh-TW" altLang="en-US" sz="2400" dirty="0" smtClean="0">
                <a:solidFill>
                  <a:srgbClr val="C00000"/>
                </a:solidFill>
                <a:latin typeface="Trebuchet MS"/>
                <a:ea typeface="華康儷中黑" panose="020B0509000000000000" pitchFamily="49" charset="-120"/>
                <a:cs typeface="Arial Unicode MS" pitchFamily="34" charset="-120"/>
              </a:rPr>
              <a:t>評估</a:t>
            </a:r>
            <a:r>
              <a:rPr kumimoji="0" lang="zh-TW" altLang="en-US" sz="2400" dirty="0">
                <a:solidFill>
                  <a:srgbClr val="2E83C3">
                    <a:lumMod val="50000"/>
                  </a:srgbClr>
                </a:solidFill>
                <a:latin typeface="Trebuchet MS"/>
                <a:ea typeface="華康儷中黑" panose="020B0509000000000000" pitchFamily="49" charset="-120"/>
              </a:rPr>
              <a:t>對方是否適合</a:t>
            </a:r>
            <a:endParaRPr kumimoji="0" lang="en-US" altLang="zh-TW" sz="2400" dirty="0">
              <a:solidFill>
                <a:srgbClr val="2E83C3">
                  <a:lumMod val="50000"/>
                </a:srgbClr>
              </a:solidFill>
              <a:latin typeface="Trebuchet MS"/>
              <a:ea typeface="華康儷中黑" panose="020B0509000000000000" pitchFamily="49" charset="-120"/>
            </a:endParaRPr>
          </a:p>
          <a:p>
            <a:pPr marL="225425" indent="-225425" eaLnBrk="1" hangingPunct="1">
              <a:spcBef>
                <a:spcPts val="600"/>
              </a:spcBef>
              <a:buClr>
                <a:srgbClr val="2E83C3">
                  <a:lumMod val="50000"/>
                </a:srgbClr>
              </a:buClr>
              <a:buSzPct val="70000"/>
              <a:buFont typeface="Arial" panose="020B0604020202020204" pitchFamily="34" charset="0"/>
              <a:buChar char="•"/>
              <a:defRPr/>
            </a:pPr>
            <a:r>
              <a:rPr kumimoji="0" lang="zh-TW" altLang="en-US" sz="2400" dirty="0" smtClean="0">
                <a:solidFill>
                  <a:srgbClr val="C00000"/>
                </a:solidFill>
                <a:latin typeface="Trebuchet MS"/>
                <a:ea typeface="華康儷中黑" panose="020B0509000000000000" pitchFamily="49" charset="-120"/>
                <a:cs typeface="Arial Unicode MS" pitchFamily="34" charset="-120"/>
              </a:rPr>
              <a:t>評估</a:t>
            </a:r>
            <a:r>
              <a:rPr kumimoji="0" lang="zh-TW" altLang="en-US" sz="2400" dirty="0">
                <a:solidFill>
                  <a:srgbClr val="2E83C3">
                    <a:lumMod val="50000"/>
                  </a:srgbClr>
                </a:solidFill>
                <a:latin typeface="Trebuchet MS"/>
                <a:ea typeface="華康儷中黑" panose="020B0509000000000000" pitchFamily="49" charset="-120"/>
              </a:rPr>
              <a:t>對方是否想要</a:t>
            </a:r>
            <a:endParaRPr kumimoji="0" lang="en-US" altLang="zh-TW" sz="2400" dirty="0">
              <a:solidFill>
                <a:srgbClr val="2E83C3">
                  <a:lumMod val="50000"/>
                </a:srgbClr>
              </a:solidFill>
              <a:latin typeface="Trebuchet MS"/>
              <a:ea typeface="華康儷中黑" panose="020B0509000000000000" pitchFamily="49" charset="-120"/>
            </a:endParaRPr>
          </a:p>
        </p:txBody>
      </p:sp>
      <p:sp>
        <p:nvSpPr>
          <p:cNvPr id="5124" name="文字方塊 7"/>
          <p:cNvSpPr txBox="1">
            <a:spLocks noChangeArrowheads="1"/>
          </p:cNvSpPr>
          <p:nvPr/>
        </p:nvSpPr>
        <p:spPr bwMode="auto">
          <a:xfrm>
            <a:off x="682873" y="447471"/>
            <a:ext cx="475322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zh-TW" altLang="en-US" sz="3600" i="1" dirty="0">
                <a:solidFill>
                  <a:srgbClr val="2E83C3">
                    <a:lumMod val="50000"/>
                  </a:srgbClr>
                </a:solidFill>
                <a:latin typeface="Trebuchet MS"/>
                <a:ea typeface="華康儷中黑" panose="020B0509000000000000" pitchFamily="49" charset="-120"/>
              </a:rPr>
              <a:t>甚麼是物色？</a:t>
            </a:r>
          </a:p>
        </p:txBody>
      </p:sp>
      <p:sp>
        <p:nvSpPr>
          <p:cNvPr id="5125" name="文字方塊 10"/>
          <p:cNvSpPr txBox="1">
            <a:spLocks noChangeArrowheads="1"/>
          </p:cNvSpPr>
          <p:nvPr/>
        </p:nvSpPr>
        <p:spPr bwMode="auto">
          <a:xfrm>
            <a:off x="683568" y="2519154"/>
            <a:ext cx="576103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zh-TW" altLang="en-US" sz="2800" dirty="0">
                <a:solidFill>
                  <a:srgbClr val="2E83C3">
                    <a:lumMod val="50000"/>
                  </a:srgbClr>
                </a:solidFill>
                <a:latin typeface="Trebuchet MS"/>
                <a:ea typeface="華康儷中黑" panose="020B0509000000000000" pitchFamily="49" charset="-120"/>
              </a:rPr>
              <a:t>你是評估還是憑個人感覺？</a:t>
            </a:r>
          </a:p>
        </p:txBody>
      </p:sp>
      <p:sp>
        <p:nvSpPr>
          <p:cNvPr id="6" name="文字方塊 10"/>
          <p:cNvSpPr txBox="1">
            <a:spLocks noChangeArrowheads="1"/>
          </p:cNvSpPr>
          <p:nvPr/>
        </p:nvSpPr>
        <p:spPr bwMode="auto">
          <a:xfrm>
            <a:off x="683568" y="3023210"/>
            <a:ext cx="565251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zh-TW" altLang="en-US" sz="2800" dirty="0" smtClean="0">
                <a:solidFill>
                  <a:srgbClr val="C00000"/>
                </a:solidFill>
                <a:latin typeface="Trebuchet MS"/>
                <a:ea typeface="華康儷中黑" panose="020B0509000000000000" pitchFamily="49" charset="-120"/>
              </a:rPr>
              <a:t>物色是一個評估人才的過程</a:t>
            </a:r>
          </a:p>
        </p:txBody>
      </p:sp>
      <p:sp>
        <p:nvSpPr>
          <p:cNvPr id="7" name="文字方塊 3"/>
          <p:cNvSpPr txBox="1">
            <a:spLocks noChangeArrowheads="1"/>
          </p:cNvSpPr>
          <p:nvPr/>
        </p:nvSpPr>
        <p:spPr bwMode="auto">
          <a:xfrm>
            <a:off x="827409" y="4319354"/>
            <a:ext cx="7993063"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marL="225425" indent="-225425" eaLnBrk="1" hangingPunct="1">
              <a:spcBef>
                <a:spcPts val="600"/>
              </a:spcBef>
              <a:buClr>
                <a:srgbClr val="2E83C3">
                  <a:lumMod val="50000"/>
                </a:srgbClr>
              </a:buClr>
              <a:buSzPct val="70000"/>
              <a:buFont typeface="Arial" panose="020B0604020202020204" pitchFamily="34" charset="0"/>
              <a:buChar char="•"/>
              <a:defRPr/>
            </a:pPr>
            <a:r>
              <a:rPr kumimoji="0" lang="en-US" altLang="zh-TW" sz="2000" dirty="0" smtClean="0">
                <a:solidFill>
                  <a:srgbClr val="C00000"/>
                </a:solidFill>
                <a:latin typeface="Trebuchet MS"/>
                <a:ea typeface="華康儷中黑" panose="020B0509000000000000" pitchFamily="49" charset="-120"/>
                <a:cs typeface="Arial Unicode MS" pitchFamily="34" charset="-120"/>
              </a:rPr>
              <a:t>Evaluate</a:t>
            </a:r>
            <a:r>
              <a:rPr kumimoji="0" lang="zh-TW" altLang="en-US" sz="2000" dirty="0" smtClean="0">
                <a:solidFill>
                  <a:srgbClr val="002060"/>
                </a:solidFill>
                <a:latin typeface="Trebuchet MS"/>
                <a:ea typeface="華康儷中黑" panose="020B0509000000000000" pitchFamily="49" charset="-120"/>
                <a:cs typeface="Arial Unicode MS" pitchFamily="34" charset="-120"/>
              </a:rPr>
              <a:t> </a:t>
            </a:r>
            <a:r>
              <a:rPr kumimoji="0" lang="en-US" altLang="zh-TW" sz="2000" dirty="0">
                <a:solidFill>
                  <a:srgbClr val="2E83C3">
                    <a:lumMod val="50000"/>
                  </a:srgbClr>
                </a:solidFill>
                <a:latin typeface="Trebuchet MS"/>
                <a:ea typeface="華康儷中黑" panose="020B0509000000000000" pitchFamily="49" charset="-120"/>
              </a:rPr>
              <a:t>if he has the need</a:t>
            </a:r>
          </a:p>
          <a:p>
            <a:pPr marL="225425" indent="-225425" eaLnBrk="1" hangingPunct="1">
              <a:spcBef>
                <a:spcPts val="600"/>
              </a:spcBef>
              <a:buClr>
                <a:srgbClr val="2E83C3">
                  <a:lumMod val="50000"/>
                </a:srgbClr>
              </a:buClr>
              <a:buSzPct val="70000"/>
              <a:buFont typeface="Arial" panose="020B0604020202020204" pitchFamily="34" charset="0"/>
              <a:buChar char="•"/>
              <a:defRPr/>
            </a:pPr>
            <a:r>
              <a:rPr kumimoji="0" lang="en-US" altLang="zh-TW" sz="2000" dirty="0" smtClean="0">
                <a:solidFill>
                  <a:srgbClr val="C00000"/>
                </a:solidFill>
                <a:latin typeface="Trebuchet MS"/>
                <a:ea typeface="華康儷中黑" panose="020B0509000000000000" pitchFamily="49" charset="-120"/>
                <a:cs typeface="Arial Unicode MS" pitchFamily="34" charset="-120"/>
              </a:rPr>
              <a:t>Evaluate</a:t>
            </a:r>
            <a:r>
              <a:rPr kumimoji="0" lang="en-US" altLang="zh-TW" sz="2000" dirty="0" smtClean="0">
                <a:solidFill>
                  <a:srgbClr val="7030A0"/>
                </a:solidFill>
                <a:latin typeface="Trebuchet MS"/>
                <a:ea typeface="華康儷中黑" panose="020B0509000000000000" pitchFamily="49" charset="-120"/>
                <a:cs typeface="Arial Unicode MS" pitchFamily="34" charset="-120"/>
              </a:rPr>
              <a:t> </a:t>
            </a:r>
            <a:r>
              <a:rPr kumimoji="0" lang="en-US" altLang="zh-TW" sz="2000" dirty="0">
                <a:solidFill>
                  <a:srgbClr val="2E83C3">
                    <a:lumMod val="50000"/>
                  </a:srgbClr>
                </a:solidFill>
                <a:latin typeface="Trebuchet MS"/>
                <a:ea typeface="華康儷中黑" panose="020B0509000000000000" pitchFamily="49" charset="-120"/>
              </a:rPr>
              <a:t>if he is the right person</a:t>
            </a:r>
          </a:p>
          <a:p>
            <a:pPr marL="225425" indent="-225425" eaLnBrk="1" hangingPunct="1">
              <a:spcBef>
                <a:spcPts val="600"/>
              </a:spcBef>
              <a:buClr>
                <a:srgbClr val="2E83C3">
                  <a:lumMod val="50000"/>
                </a:srgbClr>
              </a:buClr>
              <a:buSzPct val="70000"/>
              <a:buFont typeface="Arial" panose="020B0604020202020204" pitchFamily="34" charset="0"/>
              <a:buChar char="•"/>
              <a:defRPr/>
            </a:pPr>
            <a:r>
              <a:rPr kumimoji="0" lang="en-US" altLang="zh-TW" sz="2000" dirty="0" smtClean="0">
                <a:solidFill>
                  <a:srgbClr val="C00000"/>
                </a:solidFill>
                <a:latin typeface="Trebuchet MS"/>
                <a:ea typeface="華康儷中黑" panose="020B0509000000000000" pitchFamily="49" charset="-120"/>
                <a:cs typeface="Arial Unicode MS" pitchFamily="34" charset="-120"/>
              </a:rPr>
              <a:t>Evaluate</a:t>
            </a:r>
            <a:r>
              <a:rPr kumimoji="0" lang="en-US" altLang="zh-TW" sz="2000" dirty="0" smtClean="0">
                <a:solidFill>
                  <a:srgbClr val="7030A0"/>
                </a:solidFill>
                <a:latin typeface="Trebuchet MS"/>
                <a:ea typeface="華康儷中黑" panose="020B0509000000000000" pitchFamily="49" charset="-120"/>
                <a:cs typeface="Arial Unicode MS" pitchFamily="34" charset="-120"/>
              </a:rPr>
              <a:t> </a:t>
            </a:r>
            <a:r>
              <a:rPr kumimoji="0" lang="en-US" altLang="zh-TW" sz="2000" dirty="0">
                <a:solidFill>
                  <a:srgbClr val="2E83C3">
                    <a:lumMod val="50000"/>
                  </a:srgbClr>
                </a:solidFill>
                <a:latin typeface="Trebuchet MS"/>
                <a:ea typeface="華康儷中黑" panose="020B0509000000000000" pitchFamily="49" charset="-120"/>
              </a:rPr>
              <a:t>if he wants it</a:t>
            </a:r>
          </a:p>
        </p:txBody>
      </p:sp>
      <p:sp>
        <p:nvSpPr>
          <p:cNvPr id="8" name="文字方塊 7"/>
          <p:cNvSpPr txBox="1">
            <a:spLocks noChangeArrowheads="1"/>
          </p:cNvSpPr>
          <p:nvPr/>
        </p:nvSpPr>
        <p:spPr bwMode="auto">
          <a:xfrm>
            <a:off x="755129" y="3908762"/>
            <a:ext cx="57245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en-US" altLang="zh-TW" sz="2400" i="1" dirty="0">
                <a:solidFill>
                  <a:srgbClr val="2E83C3">
                    <a:lumMod val="50000"/>
                  </a:srgbClr>
                </a:solidFill>
                <a:latin typeface="Trebuchet MS"/>
                <a:ea typeface="華康儷中黑" panose="020B0509000000000000" pitchFamily="49" charset="-120"/>
              </a:rPr>
              <a:t>What is Prospecting? </a:t>
            </a:r>
            <a:endParaRPr kumimoji="0" lang="zh-TW" altLang="en-US" sz="2400" i="1" dirty="0">
              <a:solidFill>
                <a:srgbClr val="2E83C3">
                  <a:lumMod val="50000"/>
                </a:srgbClr>
              </a:solidFill>
              <a:latin typeface="Trebuchet MS"/>
              <a:ea typeface="華康儷中黑" panose="020B0509000000000000" pitchFamily="49" charset="-120"/>
            </a:endParaRPr>
          </a:p>
        </p:txBody>
      </p:sp>
      <p:sp>
        <p:nvSpPr>
          <p:cNvPr id="9" name="文字方塊 10"/>
          <p:cNvSpPr txBox="1">
            <a:spLocks noChangeArrowheads="1"/>
          </p:cNvSpPr>
          <p:nvPr/>
        </p:nvSpPr>
        <p:spPr bwMode="auto">
          <a:xfrm>
            <a:off x="827584" y="5488905"/>
            <a:ext cx="81724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 typeface="Arial" charset="0"/>
              <a:buNone/>
              <a:defRPr/>
            </a:pPr>
            <a:r>
              <a:rPr kumimoji="0" lang="en-US" altLang="zh-TW" sz="2400" dirty="0">
                <a:solidFill>
                  <a:srgbClr val="2E83C3">
                    <a:lumMod val="50000"/>
                  </a:srgbClr>
                </a:solidFill>
                <a:latin typeface="Trebuchet MS"/>
                <a:ea typeface="華康儷中黑" panose="020B0509000000000000" pitchFamily="49" charset="-120"/>
              </a:rPr>
              <a:t>Are you evaluating or just base on feeling? </a:t>
            </a:r>
            <a:endParaRPr kumimoji="0" lang="zh-TW" altLang="en-US" sz="2400" dirty="0">
              <a:solidFill>
                <a:srgbClr val="2E83C3">
                  <a:lumMod val="50000"/>
                </a:srgbClr>
              </a:solidFill>
              <a:latin typeface="Trebuchet MS"/>
              <a:ea typeface="華康儷中黑" panose="020B0509000000000000" pitchFamily="49" charset="-120"/>
            </a:endParaRPr>
          </a:p>
        </p:txBody>
      </p:sp>
      <p:sp>
        <p:nvSpPr>
          <p:cNvPr id="10" name="文字方塊 10"/>
          <p:cNvSpPr txBox="1">
            <a:spLocks noChangeArrowheads="1"/>
          </p:cNvSpPr>
          <p:nvPr/>
        </p:nvSpPr>
        <p:spPr bwMode="auto">
          <a:xfrm>
            <a:off x="827584" y="5920953"/>
            <a:ext cx="83169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eaLnBrk="1" hangingPunct="1">
              <a:spcBef>
                <a:spcPct val="0"/>
              </a:spcBef>
              <a:buFontTx/>
              <a:buNone/>
              <a:defRPr/>
            </a:pPr>
            <a:r>
              <a:rPr kumimoji="0" lang="en-US" altLang="zh-TW" sz="2400" dirty="0" smtClean="0">
                <a:solidFill>
                  <a:srgbClr val="C00000"/>
                </a:solidFill>
                <a:latin typeface="Trebuchet MS"/>
                <a:ea typeface="華康儷中黑" panose="020B0509000000000000" pitchFamily="49" charset="-120"/>
              </a:rPr>
              <a:t>Prospecting is a process of</a:t>
            </a:r>
            <a:r>
              <a:rPr kumimoji="0" lang="zh-TW" altLang="en-US" sz="2400" dirty="0" smtClean="0">
                <a:solidFill>
                  <a:srgbClr val="C00000"/>
                </a:solidFill>
                <a:latin typeface="Trebuchet MS"/>
                <a:ea typeface="華康儷中黑" panose="020B0509000000000000" pitchFamily="49" charset="-120"/>
              </a:rPr>
              <a:t> </a:t>
            </a:r>
            <a:r>
              <a:rPr kumimoji="0" lang="en-US" altLang="zh-TW" sz="2400" dirty="0" smtClean="0">
                <a:solidFill>
                  <a:srgbClr val="C00000"/>
                </a:solidFill>
                <a:latin typeface="Trebuchet MS"/>
                <a:ea typeface="華康儷中黑" panose="020B0509000000000000" pitchFamily="49" charset="-120"/>
              </a:rPr>
              <a:t>evaluation. </a:t>
            </a:r>
            <a:endParaRPr kumimoji="0" lang="zh-TW" altLang="en-US" sz="2400" dirty="0" smtClean="0">
              <a:solidFill>
                <a:srgbClr val="C00000"/>
              </a:solidFill>
              <a:latin typeface="Trebuchet MS"/>
              <a:ea typeface="華康儷中黑" panose="020B0509000000000000" pitchFamily="49" charset="-120"/>
            </a:endParaRPr>
          </a:p>
        </p:txBody>
      </p:sp>
    </p:spTree>
    <p:extLst>
      <p:ext uri="{BB962C8B-B14F-4D97-AF65-F5344CB8AC3E}">
        <p14:creationId xmlns:p14="http://schemas.microsoft.com/office/powerpoint/2010/main" val="34680772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文字方塊 1"/>
          <p:cNvSpPr txBox="1">
            <a:spLocks noChangeArrowheads="1"/>
          </p:cNvSpPr>
          <p:nvPr/>
        </p:nvSpPr>
        <p:spPr bwMode="auto">
          <a:xfrm>
            <a:off x="152246" y="490314"/>
            <a:ext cx="672401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ts val="600"/>
              </a:spcBef>
              <a:buFontTx/>
              <a:buNone/>
              <a:defRPr/>
            </a:pPr>
            <a:r>
              <a:rPr kumimoji="0" lang="zh-TW" altLang="en-US" dirty="0">
                <a:solidFill>
                  <a:srgbClr val="2E83C3">
                    <a:lumMod val="50000"/>
                  </a:srgbClr>
                </a:solidFill>
                <a:latin typeface="Trebuchet MS"/>
                <a:ea typeface="華康儷中黑" panose="020B0509000000000000" pitchFamily="49" charset="-120"/>
              </a:rPr>
              <a:t>如果物色那麼重</a:t>
            </a:r>
            <a:r>
              <a:rPr kumimoji="0" lang="zh-TW" altLang="en-US" dirty="0" smtClean="0">
                <a:solidFill>
                  <a:srgbClr val="2E83C3">
                    <a:lumMod val="50000"/>
                  </a:srgbClr>
                </a:solidFill>
                <a:latin typeface="Trebuchet MS"/>
                <a:ea typeface="華康儷中黑" panose="020B0509000000000000" pitchFamily="49" charset="-120"/>
              </a:rPr>
              <a:t>要，</a:t>
            </a:r>
            <a:endParaRPr kumimoji="0" lang="en-US" altLang="zh-TW" dirty="0">
              <a:solidFill>
                <a:srgbClr val="2E83C3">
                  <a:lumMod val="50000"/>
                </a:srgbClr>
              </a:solidFill>
              <a:latin typeface="Trebuchet MS"/>
              <a:ea typeface="華康儷中黑" panose="020B0509000000000000" pitchFamily="49" charset="-120"/>
            </a:endParaRPr>
          </a:p>
          <a:p>
            <a:pPr algn="ctr" eaLnBrk="1" hangingPunct="1">
              <a:spcBef>
                <a:spcPts val="600"/>
              </a:spcBef>
              <a:buFontTx/>
              <a:buNone/>
              <a:defRPr/>
            </a:pPr>
            <a:r>
              <a:rPr kumimoji="0" lang="zh-TW" altLang="en-US" dirty="0">
                <a:solidFill>
                  <a:srgbClr val="2E83C3">
                    <a:lumMod val="50000"/>
                  </a:srgbClr>
                </a:solidFill>
                <a:latin typeface="Trebuchet MS"/>
                <a:ea typeface="華康儷中黑" panose="020B0509000000000000" pitchFamily="49" charset="-120"/>
              </a:rPr>
              <a:t>那你要的是</a:t>
            </a:r>
            <a:r>
              <a:rPr kumimoji="0" lang="en-US" altLang="zh-TW" dirty="0" smtClean="0">
                <a:solidFill>
                  <a:srgbClr val="00B0F0"/>
                </a:solidFill>
                <a:latin typeface="Trebuchet MS"/>
                <a:ea typeface="華康儷中黑" panose="020B0509000000000000" pitchFamily="49" charset="-120"/>
                <a:cs typeface="Arial Unicode MS" pitchFamily="34" charset="-120"/>
              </a:rPr>
              <a:t>2</a:t>
            </a:r>
            <a:r>
              <a:rPr kumimoji="0" lang="zh-TW" altLang="en-US" dirty="0" smtClean="0">
                <a:solidFill>
                  <a:srgbClr val="00B0F0"/>
                </a:solidFill>
                <a:latin typeface="Trebuchet MS"/>
                <a:ea typeface="華康儷中黑" panose="020B0509000000000000" pitchFamily="49" charset="-120"/>
                <a:cs typeface="Arial Unicode MS" pitchFamily="34" charset="-120"/>
              </a:rPr>
              <a:t>個人</a:t>
            </a:r>
            <a:r>
              <a:rPr kumimoji="0" lang="zh-TW" altLang="en-US" dirty="0">
                <a:solidFill>
                  <a:srgbClr val="2E83C3">
                    <a:lumMod val="50000"/>
                  </a:srgbClr>
                </a:solidFill>
                <a:latin typeface="Trebuchet MS"/>
                <a:ea typeface="華康儷中黑" panose="020B0509000000000000" pitchFamily="49" charset="-120"/>
              </a:rPr>
              <a:t>還是</a:t>
            </a:r>
            <a:r>
              <a:rPr kumimoji="0" lang="en-US" altLang="zh-TW" dirty="0" smtClean="0">
                <a:solidFill>
                  <a:srgbClr val="C00000"/>
                </a:solidFill>
                <a:latin typeface="Trebuchet MS"/>
                <a:ea typeface="華康儷中黑" panose="020B0509000000000000" pitchFamily="49" charset="-120"/>
                <a:cs typeface="Arial Unicode MS" pitchFamily="34" charset="-120"/>
              </a:rPr>
              <a:t>2</a:t>
            </a:r>
            <a:r>
              <a:rPr kumimoji="0" lang="zh-TW" altLang="en-US" dirty="0" smtClean="0">
                <a:solidFill>
                  <a:srgbClr val="C00000"/>
                </a:solidFill>
                <a:latin typeface="Trebuchet MS"/>
                <a:ea typeface="華康儷中黑" panose="020B0509000000000000" pitchFamily="49" charset="-120"/>
                <a:cs typeface="Arial Unicode MS" pitchFamily="34" charset="-120"/>
              </a:rPr>
              <a:t>個通路</a:t>
            </a:r>
            <a:r>
              <a:rPr kumimoji="0" lang="zh-TW" altLang="en-US" dirty="0">
                <a:solidFill>
                  <a:srgbClr val="2E83C3">
                    <a:lumMod val="50000"/>
                  </a:srgbClr>
                </a:solidFill>
                <a:latin typeface="Trebuchet MS"/>
                <a:ea typeface="華康儷中黑" panose="020B0509000000000000" pitchFamily="49" charset="-120"/>
              </a:rPr>
              <a:t>？</a:t>
            </a:r>
            <a:endParaRPr kumimoji="0" lang="en-US" altLang="zh-TW" dirty="0">
              <a:solidFill>
                <a:srgbClr val="2E83C3">
                  <a:lumMod val="50000"/>
                </a:srgbClr>
              </a:solidFill>
              <a:latin typeface="Trebuchet MS"/>
              <a:ea typeface="華康儷中黑" panose="020B0509000000000000" pitchFamily="49" charset="-120"/>
            </a:endParaRPr>
          </a:p>
          <a:p>
            <a:pPr algn="ctr" eaLnBrk="1" hangingPunct="1">
              <a:spcBef>
                <a:spcPts val="600"/>
              </a:spcBef>
              <a:buFontTx/>
              <a:buNone/>
              <a:defRPr/>
            </a:pPr>
            <a:r>
              <a:rPr kumimoji="0" lang="en-US" altLang="zh-TW" sz="2200" dirty="0">
                <a:solidFill>
                  <a:srgbClr val="2E83C3">
                    <a:lumMod val="50000"/>
                  </a:srgbClr>
                </a:solidFill>
                <a:latin typeface="Trebuchet MS"/>
                <a:ea typeface="華康儷中黑" panose="020B0509000000000000" pitchFamily="49" charset="-120"/>
              </a:rPr>
              <a:t>If prospecting is so important, then do you want </a:t>
            </a:r>
            <a:r>
              <a:rPr kumimoji="0" lang="en-US" altLang="zh-TW" sz="2200" dirty="0" smtClean="0">
                <a:solidFill>
                  <a:srgbClr val="00B0F0"/>
                </a:solidFill>
                <a:latin typeface="Trebuchet MS"/>
                <a:ea typeface="華康儷中黑" panose="020B0509000000000000" pitchFamily="49" charset="-120"/>
                <a:cs typeface="Arial Unicode MS" pitchFamily="34" charset="-120"/>
              </a:rPr>
              <a:t>just 2 people </a:t>
            </a:r>
            <a:r>
              <a:rPr kumimoji="0" lang="en-US" altLang="zh-TW" sz="2200" dirty="0">
                <a:solidFill>
                  <a:srgbClr val="2E83C3">
                    <a:lumMod val="50000"/>
                  </a:srgbClr>
                </a:solidFill>
                <a:latin typeface="Trebuchet MS"/>
                <a:ea typeface="華康儷中黑" panose="020B0509000000000000" pitchFamily="49" charset="-120"/>
              </a:rPr>
              <a:t>or </a:t>
            </a:r>
            <a:r>
              <a:rPr kumimoji="0" lang="en-US" altLang="zh-TW" sz="2200" dirty="0" smtClean="0">
                <a:solidFill>
                  <a:srgbClr val="C00000"/>
                </a:solidFill>
                <a:latin typeface="Trebuchet MS"/>
                <a:ea typeface="華康儷中黑" panose="020B0509000000000000" pitchFamily="49" charset="-120"/>
                <a:cs typeface="Arial Unicode MS" pitchFamily="34" charset="-120"/>
              </a:rPr>
              <a:t>2 organizations</a:t>
            </a:r>
            <a:r>
              <a:rPr kumimoji="0" lang="en-US" altLang="zh-TW" sz="2200" dirty="0">
                <a:solidFill>
                  <a:srgbClr val="2E83C3">
                    <a:lumMod val="50000"/>
                  </a:srgbClr>
                </a:solidFill>
                <a:latin typeface="Trebuchet MS"/>
                <a:ea typeface="華康儷中黑" panose="020B0509000000000000" pitchFamily="49" charset="-120"/>
              </a:rPr>
              <a:t>? </a:t>
            </a:r>
          </a:p>
        </p:txBody>
      </p:sp>
      <p:grpSp>
        <p:nvGrpSpPr>
          <p:cNvPr id="2" name="群組 7"/>
          <p:cNvGrpSpPr>
            <a:grpSpLocks/>
          </p:cNvGrpSpPr>
          <p:nvPr/>
        </p:nvGrpSpPr>
        <p:grpSpPr bwMode="auto">
          <a:xfrm rot="758824">
            <a:off x="4763978" y="2450671"/>
            <a:ext cx="1984375" cy="2551113"/>
            <a:chOff x="5004048" y="2060848"/>
            <a:chExt cx="3540968" cy="4011693"/>
          </a:xfrm>
        </p:grpSpPr>
        <p:pic>
          <p:nvPicPr>
            <p:cNvPr id="10" name="Picture 5" descr="http://ts2.mm.bing.net/th?id=I.4953781669200633&amp;pid=15.1"/>
            <p:cNvPicPr>
              <a:picLocks noChangeAspect="1" noChangeArrowheads="1"/>
            </p:cNvPicPr>
            <p:nvPr/>
          </p:nvPicPr>
          <p:blipFill>
            <a:blip r:embed="rId2" cstate="screen"/>
            <a:srcRect/>
            <a:stretch>
              <a:fillRect/>
            </a:stretch>
          </p:blipFill>
          <p:spPr bwMode="auto">
            <a:xfrm>
              <a:off x="5004048" y="2060848"/>
              <a:ext cx="3540968" cy="4011693"/>
            </a:xfrm>
            <a:prstGeom prst="rect">
              <a:avLst/>
            </a:prstGeom>
            <a:noFill/>
          </p:spPr>
        </p:pic>
        <p:pic>
          <p:nvPicPr>
            <p:cNvPr id="11" name="Picture 7" descr="http://ts1.mm.bing.net/th?id=I.4926560164905452&amp;pid=15.1"/>
            <p:cNvPicPr>
              <a:picLocks noChangeAspect="1" noChangeArrowheads="1"/>
            </p:cNvPicPr>
            <p:nvPr/>
          </p:nvPicPr>
          <p:blipFill>
            <a:blip r:embed="rId3" cstate="screen"/>
            <a:srcRect/>
            <a:stretch>
              <a:fillRect/>
            </a:stretch>
          </p:blipFill>
          <p:spPr bwMode="auto">
            <a:xfrm rot="1566802">
              <a:off x="6761006" y="2106158"/>
              <a:ext cx="1367201" cy="774973"/>
            </a:xfrm>
            <a:prstGeom prst="rect">
              <a:avLst/>
            </a:prstGeom>
            <a:noFill/>
          </p:spPr>
        </p:pic>
      </p:grpSp>
      <p:pic>
        <p:nvPicPr>
          <p:cNvPr id="12" name="Picture 2" descr="C:\Users\Samsung\Pictures\Amber Ridinger\A_Colorful_Cartoon_Two_People_Shaking_Hands_Royalty_Free_Clipart_Picture_101118-151205-511053.jpg"/>
          <p:cNvPicPr>
            <a:picLocks noChangeAspect="1" noChangeArrowheads="1"/>
          </p:cNvPicPr>
          <p:nvPr/>
        </p:nvPicPr>
        <p:blipFill>
          <a:blip r:embed="rId4" cstate="screen"/>
          <a:srcRect/>
          <a:stretch>
            <a:fillRect/>
          </a:stretch>
        </p:blipFill>
        <p:spPr bwMode="auto">
          <a:xfrm rot="21384820">
            <a:off x="-3633241" y="2362004"/>
            <a:ext cx="2497893" cy="24978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3" name="TextBox 8"/>
          <p:cNvSpPr txBox="1">
            <a:spLocks noChangeArrowheads="1"/>
          </p:cNvSpPr>
          <p:nvPr/>
        </p:nvSpPr>
        <p:spPr bwMode="auto">
          <a:xfrm>
            <a:off x="467544" y="4928681"/>
            <a:ext cx="6768752"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ts val="600"/>
              </a:spcBef>
              <a:buFontTx/>
              <a:buNone/>
              <a:defRPr/>
            </a:pPr>
            <a:r>
              <a:rPr kumimoji="0" lang="zh-TW" altLang="en-US" sz="3600" dirty="0" smtClean="0">
                <a:solidFill>
                  <a:srgbClr val="C00000"/>
                </a:solidFill>
                <a:latin typeface="Trebuchet MS"/>
                <a:ea typeface="華康儷中黑" panose="020B0509000000000000" pitchFamily="49" charset="-120"/>
              </a:rPr>
              <a:t>合作 </a:t>
            </a:r>
            <a:r>
              <a:rPr kumimoji="0" lang="en-US" altLang="zh-TW" sz="3600" dirty="0" smtClean="0">
                <a:solidFill>
                  <a:srgbClr val="C00000"/>
                </a:solidFill>
                <a:latin typeface="Trebuchet MS"/>
                <a:ea typeface="華康儷中黑" panose="020B0509000000000000" pitchFamily="49" charset="-120"/>
              </a:rPr>
              <a:t>+</a:t>
            </a:r>
            <a:r>
              <a:rPr kumimoji="0" lang="zh-TW" altLang="en-US" sz="3600" dirty="0" smtClean="0">
                <a:solidFill>
                  <a:srgbClr val="C00000"/>
                </a:solidFill>
                <a:latin typeface="Trebuchet MS"/>
                <a:ea typeface="華康儷中黑" panose="020B0509000000000000" pitchFamily="49" charset="-120"/>
              </a:rPr>
              <a:t> 借力</a:t>
            </a:r>
            <a:endParaRPr kumimoji="0" lang="en-US" altLang="zh-TW" sz="3600" dirty="0" smtClean="0">
              <a:solidFill>
                <a:srgbClr val="C00000"/>
              </a:solidFill>
              <a:latin typeface="Trebuchet MS"/>
              <a:ea typeface="華康儷中黑" panose="020B0509000000000000" pitchFamily="49" charset="-120"/>
            </a:endParaRPr>
          </a:p>
          <a:p>
            <a:pPr algn="ctr" eaLnBrk="1" hangingPunct="1">
              <a:spcBef>
                <a:spcPts val="600"/>
              </a:spcBef>
              <a:buFontTx/>
              <a:buNone/>
              <a:defRPr/>
            </a:pPr>
            <a:r>
              <a:rPr kumimoji="0" lang="en-US" altLang="zh-TW" sz="2400" dirty="0" smtClean="0">
                <a:solidFill>
                  <a:srgbClr val="C00000"/>
                </a:solidFill>
                <a:latin typeface="Trebuchet MS"/>
                <a:ea typeface="華康儷中黑" panose="020B0509000000000000" pitchFamily="49" charset="-120"/>
              </a:rPr>
              <a:t>Cooperation + Leverage the Power</a:t>
            </a:r>
            <a:endParaRPr kumimoji="0" lang="zh-TW" altLang="en-US" sz="2400" dirty="0" smtClean="0">
              <a:solidFill>
                <a:srgbClr val="C00000"/>
              </a:solidFill>
              <a:latin typeface="Trebuchet MS"/>
              <a:ea typeface="華康儷中黑" panose="020B0509000000000000" pitchFamily="49" charset="-120"/>
            </a:endParaRPr>
          </a:p>
        </p:txBody>
      </p:sp>
      <p:pic>
        <p:nvPicPr>
          <p:cNvPr id="10242" name="Picture 2" descr="http://www.cod.edu/course/Information/MRKT2220F5/bnsshake.gif"/>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rot="20691864">
            <a:off x="1311480" y="2954145"/>
            <a:ext cx="2082659" cy="1894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500068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800" decel="100000"/>
                                        <p:tgtEl>
                                          <p:spTgt spid="13"/>
                                        </p:tgtEl>
                                      </p:cBhvr>
                                    </p:animEffect>
                                    <p:anim calcmode="lin" valueType="num">
                                      <p:cBhvr>
                                        <p:cTn id="8" dur="800" decel="100000" fill="hold"/>
                                        <p:tgtEl>
                                          <p:spTgt spid="13"/>
                                        </p:tgtEl>
                                        <p:attrNameLst>
                                          <p:attrName>style.rotation</p:attrName>
                                        </p:attrNameLst>
                                      </p:cBhvr>
                                      <p:tavLst>
                                        <p:tav tm="0">
                                          <p:val>
                                            <p:fltVal val="-90"/>
                                          </p:val>
                                        </p:tav>
                                        <p:tav tm="100000">
                                          <p:val>
                                            <p:fltVal val="0"/>
                                          </p:val>
                                        </p:tav>
                                      </p:tavLst>
                                    </p:anim>
                                    <p:anim calcmode="lin" valueType="num">
                                      <p:cBhvr>
                                        <p:cTn id="9" dur="800" decel="100000" fill="hold"/>
                                        <p:tgtEl>
                                          <p:spTgt spid="13"/>
                                        </p:tgtEl>
                                        <p:attrNameLst>
                                          <p:attrName>ppt_x</p:attrName>
                                        </p:attrNameLst>
                                      </p:cBhvr>
                                      <p:tavLst>
                                        <p:tav tm="0">
                                          <p:val>
                                            <p:strVal val="#ppt_x+0.4"/>
                                          </p:val>
                                        </p:tav>
                                        <p:tav tm="100000">
                                          <p:val>
                                            <p:strVal val="#ppt_x-0.05"/>
                                          </p:val>
                                        </p:tav>
                                      </p:tavLst>
                                    </p:anim>
                                    <p:anim calcmode="lin" valueType="num">
                                      <p:cBhvr>
                                        <p:cTn id="10" dur="800" decel="100000" fill="hold"/>
                                        <p:tgtEl>
                                          <p:spTgt spid="1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文字方塊 1"/>
          <p:cNvSpPr txBox="1">
            <a:spLocks noChangeArrowheads="1"/>
          </p:cNvSpPr>
          <p:nvPr/>
        </p:nvSpPr>
        <p:spPr bwMode="auto">
          <a:xfrm>
            <a:off x="0" y="504835"/>
            <a:ext cx="709228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ts val="1200"/>
              </a:spcBef>
              <a:buFontTx/>
              <a:buNone/>
              <a:defRPr/>
            </a:pPr>
            <a:r>
              <a:rPr kumimoji="0" lang="zh-TW" altLang="en-US" sz="2800" dirty="0">
                <a:solidFill>
                  <a:srgbClr val="2E83C3">
                    <a:lumMod val="50000"/>
                  </a:srgbClr>
                </a:solidFill>
                <a:latin typeface="Trebuchet MS"/>
                <a:ea typeface="華康儷中黑" panose="020B0509000000000000" pitchFamily="49" charset="-120"/>
              </a:rPr>
              <a:t>那麼，你要的是</a:t>
            </a:r>
            <a:r>
              <a:rPr kumimoji="0" lang="en-US" altLang="zh-TW" sz="2800" dirty="0" smtClean="0">
                <a:solidFill>
                  <a:srgbClr val="00B0F0"/>
                </a:solidFill>
                <a:latin typeface="Trebuchet MS"/>
                <a:ea typeface="華康儷中黑" panose="020B0509000000000000" pitchFamily="49" charset="-120"/>
                <a:cs typeface="Arial Unicode MS" pitchFamily="34" charset="-120"/>
              </a:rPr>
              <a:t>2</a:t>
            </a:r>
            <a:r>
              <a:rPr kumimoji="0" lang="zh-TW" altLang="en-US" sz="2800" dirty="0" smtClean="0">
                <a:solidFill>
                  <a:srgbClr val="00B0F0"/>
                </a:solidFill>
                <a:latin typeface="Trebuchet MS"/>
                <a:ea typeface="華康儷中黑" panose="020B0509000000000000" pitchFamily="49" charset="-120"/>
                <a:cs typeface="Arial Unicode MS" pitchFamily="34" charset="-120"/>
              </a:rPr>
              <a:t>個通路</a:t>
            </a:r>
            <a:r>
              <a:rPr kumimoji="0" lang="zh-TW" altLang="en-US" sz="2800" dirty="0">
                <a:solidFill>
                  <a:srgbClr val="2E83C3">
                    <a:lumMod val="50000"/>
                  </a:srgbClr>
                </a:solidFill>
                <a:latin typeface="Trebuchet MS"/>
                <a:ea typeface="華康儷中黑" panose="020B0509000000000000" pitchFamily="49" charset="-120"/>
              </a:rPr>
              <a:t>還是</a:t>
            </a:r>
            <a:r>
              <a:rPr kumimoji="0" lang="zh-TW" altLang="en-US" sz="2800" dirty="0" smtClean="0">
                <a:solidFill>
                  <a:prstClr val="black"/>
                </a:solidFill>
                <a:latin typeface="Trebuchet MS"/>
                <a:ea typeface="華康儷中黑" panose="020B0509000000000000" pitchFamily="49" charset="-120"/>
                <a:cs typeface="Arial Unicode MS" pitchFamily="34" charset="-120"/>
              </a:rPr>
              <a:t> </a:t>
            </a:r>
            <a:r>
              <a:rPr kumimoji="0" lang="en-US" altLang="zh-TW" sz="2800" dirty="0" smtClean="0">
                <a:solidFill>
                  <a:prstClr val="black"/>
                </a:solidFill>
                <a:latin typeface="Trebuchet MS"/>
                <a:ea typeface="華康儷中黑" panose="020B0509000000000000" pitchFamily="49" charset="-120"/>
                <a:cs typeface="Arial Unicode MS" pitchFamily="34" charset="-120"/>
              </a:rPr>
              <a:t/>
            </a:r>
            <a:br>
              <a:rPr kumimoji="0" lang="en-US" altLang="zh-TW" sz="2800" dirty="0" smtClean="0">
                <a:solidFill>
                  <a:prstClr val="black"/>
                </a:solidFill>
                <a:latin typeface="Trebuchet MS"/>
                <a:ea typeface="華康儷中黑" panose="020B0509000000000000" pitchFamily="49" charset="-120"/>
                <a:cs typeface="Arial Unicode MS" pitchFamily="34" charset="-120"/>
              </a:rPr>
            </a:br>
            <a:r>
              <a:rPr kumimoji="0" lang="en-US" altLang="zh-TW" sz="2800" dirty="0" smtClean="0">
                <a:solidFill>
                  <a:srgbClr val="C00000"/>
                </a:solidFill>
                <a:latin typeface="Trebuchet MS"/>
                <a:ea typeface="華康儷中黑" panose="020B0509000000000000" pitchFamily="49" charset="-120"/>
                <a:cs typeface="Arial Unicode MS" pitchFamily="34" charset="-120"/>
              </a:rPr>
              <a:t>2</a:t>
            </a:r>
            <a:r>
              <a:rPr kumimoji="0" lang="zh-TW" altLang="en-US" sz="2800" dirty="0" smtClean="0">
                <a:solidFill>
                  <a:srgbClr val="C00000"/>
                </a:solidFill>
                <a:latin typeface="Trebuchet MS"/>
                <a:ea typeface="華康儷中黑" panose="020B0509000000000000" pitchFamily="49" charset="-120"/>
                <a:cs typeface="Arial Unicode MS" pitchFamily="34" charset="-120"/>
              </a:rPr>
              <a:t>個主動運作通路</a:t>
            </a:r>
            <a:r>
              <a:rPr kumimoji="0" lang="zh-TW" altLang="en-US" sz="2800" dirty="0">
                <a:solidFill>
                  <a:srgbClr val="2E83C3">
                    <a:lumMod val="50000"/>
                  </a:srgbClr>
                </a:solidFill>
                <a:latin typeface="Trebuchet MS"/>
                <a:ea typeface="華康儷中黑" panose="020B0509000000000000" pitchFamily="49" charset="-120"/>
              </a:rPr>
              <a:t>？</a:t>
            </a:r>
            <a:endParaRPr kumimoji="0" lang="en-US" altLang="zh-TW" sz="2800" dirty="0">
              <a:solidFill>
                <a:srgbClr val="2E83C3">
                  <a:lumMod val="50000"/>
                </a:srgbClr>
              </a:solidFill>
              <a:latin typeface="Trebuchet MS"/>
              <a:ea typeface="華康儷中黑" panose="020B0509000000000000" pitchFamily="49" charset="-120"/>
            </a:endParaRPr>
          </a:p>
          <a:p>
            <a:pPr algn="ctr" eaLnBrk="1" hangingPunct="1">
              <a:spcBef>
                <a:spcPts val="1200"/>
              </a:spcBef>
              <a:buFontTx/>
              <a:buNone/>
              <a:defRPr/>
            </a:pPr>
            <a:r>
              <a:rPr kumimoji="0" lang="en-US" altLang="zh-TW" sz="2400" dirty="0">
                <a:solidFill>
                  <a:srgbClr val="2E83C3">
                    <a:lumMod val="50000"/>
                  </a:srgbClr>
                </a:solidFill>
                <a:latin typeface="Trebuchet MS"/>
                <a:ea typeface="華康儷中黑" panose="020B0509000000000000" pitchFamily="49" charset="-120"/>
              </a:rPr>
              <a:t>So, do you want </a:t>
            </a:r>
            <a:r>
              <a:rPr kumimoji="0" lang="en-US" altLang="zh-TW" sz="2400" dirty="0" smtClean="0">
                <a:solidFill>
                  <a:srgbClr val="00B0F0"/>
                </a:solidFill>
                <a:latin typeface="Trebuchet MS"/>
                <a:ea typeface="華康儷中黑" panose="020B0509000000000000" pitchFamily="49" charset="-120"/>
                <a:cs typeface="Arial Unicode MS" pitchFamily="34" charset="-120"/>
              </a:rPr>
              <a:t>simply 2 organizations </a:t>
            </a:r>
            <a:r>
              <a:rPr kumimoji="0" lang="en-US" altLang="zh-TW" sz="2400" dirty="0">
                <a:solidFill>
                  <a:srgbClr val="2E83C3">
                    <a:lumMod val="50000"/>
                  </a:srgbClr>
                </a:solidFill>
                <a:latin typeface="Trebuchet MS"/>
                <a:ea typeface="華康儷中黑" panose="020B0509000000000000" pitchFamily="49" charset="-120"/>
              </a:rPr>
              <a:t>OR</a:t>
            </a:r>
            <a:r>
              <a:rPr kumimoji="0" lang="en-US" altLang="zh-TW" sz="2400" dirty="0" smtClean="0">
                <a:solidFill>
                  <a:prstClr val="black"/>
                </a:solidFill>
                <a:latin typeface="Trebuchet MS"/>
                <a:ea typeface="華康儷中黑" panose="020B0509000000000000" pitchFamily="49" charset="-120"/>
                <a:cs typeface="Arial Unicode MS" pitchFamily="34" charset="-120"/>
              </a:rPr>
              <a:t> </a:t>
            </a:r>
            <a:br>
              <a:rPr kumimoji="0" lang="en-US" altLang="zh-TW" sz="2400" dirty="0" smtClean="0">
                <a:solidFill>
                  <a:prstClr val="black"/>
                </a:solidFill>
                <a:latin typeface="Trebuchet MS"/>
                <a:ea typeface="華康儷中黑" panose="020B0509000000000000" pitchFamily="49" charset="-120"/>
                <a:cs typeface="Arial Unicode MS" pitchFamily="34" charset="-120"/>
              </a:rPr>
            </a:br>
            <a:r>
              <a:rPr kumimoji="0" lang="en-US" altLang="zh-TW" sz="2400" dirty="0" smtClean="0">
                <a:solidFill>
                  <a:srgbClr val="C00000"/>
                </a:solidFill>
                <a:latin typeface="Trebuchet MS"/>
                <a:ea typeface="華康儷中黑" panose="020B0509000000000000" pitchFamily="49" charset="-120"/>
                <a:cs typeface="Arial Unicode MS" pitchFamily="34" charset="-120"/>
              </a:rPr>
              <a:t>2 organizations which run proactively</a:t>
            </a:r>
            <a:r>
              <a:rPr kumimoji="0" lang="en-US" altLang="zh-TW" sz="2400" dirty="0">
                <a:solidFill>
                  <a:srgbClr val="2E83C3">
                    <a:lumMod val="50000"/>
                  </a:srgbClr>
                </a:solidFill>
                <a:latin typeface="Trebuchet MS"/>
                <a:ea typeface="華康儷中黑" panose="020B0509000000000000" pitchFamily="49" charset="-120"/>
              </a:rPr>
              <a:t>?</a:t>
            </a:r>
          </a:p>
        </p:txBody>
      </p:sp>
      <p:sp>
        <p:nvSpPr>
          <p:cNvPr id="8" name="TextBox 8"/>
          <p:cNvSpPr txBox="1">
            <a:spLocks noChangeArrowheads="1"/>
          </p:cNvSpPr>
          <p:nvPr/>
        </p:nvSpPr>
        <p:spPr bwMode="auto">
          <a:xfrm>
            <a:off x="4685902" y="5113347"/>
            <a:ext cx="1470274"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ts val="600"/>
              </a:spcBef>
              <a:buFontTx/>
              <a:buNone/>
              <a:defRPr/>
            </a:pPr>
            <a:r>
              <a:rPr kumimoji="0" lang="zh-TW" altLang="en-US" sz="2400" dirty="0" smtClean="0">
                <a:solidFill>
                  <a:srgbClr val="C00000"/>
                </a:solidFill>
                <a:latin typeface="Trebuchet MS"/>
                <a:ea typeface="華康儷中黑" panose="020B0509000000000000" pitchFamily="49" charset="-120"/>
              </a:rPr>
              <a:t>積極主動</a:t>
            </a:r>
            <a:endParaRPr kumimoji="0" lang="en-US" altLang="zh-TW" sz="2400" dirty="0" smtClean="0">
              <a:solidFill>
                <a:srgbClr val="C00000"/>
              </a:solidFill>
              <a:latin typeface="Trebuchet MS"/>
              <a:ea typeface="華康儷中黑" panose="020B0509000000000000" pitchFamily="49" charset="-120"/>
            </a:endParaRPr>
          </a:p>
          <a:p>
            <a:pPr algn="ctr" eaLnBrk="1" hangingPunct="1">
              <a:spcBef>
                <a:spcPts val="600"/>
              </a:spcBef>
              <a:buFontTx/>
              <a:buNone/>
              <a:defRPr/>
            </a:pPr>
            <a:r>
              <a:rPr kumimoji="0" lang="en-US" altLang="zh-TW" sz="2400" dirty="0" smtClean="0">
                <a:solidFill>
                  <a:srgbClr val="C00000"/>
                </a:solidFill>
                <a:latin typeface="Trebuchet MS"/>
                <a:ea typeface="華康儷中黑" panose="020B0509000000000000" pitchFamily="49" charset="-120"/>
              </a:rPr>
              <a:t>Proactive</a:t>
            </a:r>
            <a:endParaRPr kumimoji="0" lang="zh-TW" altLang="en-US" sz="2400" dirty="0" smtClean="0">
              <a:solidFill>
                <a:srgbClr val="C00000"/>
              </a:solidFill>
              <a:latin typeface="Trebuchet MS"/>
              <a:ea typeface="華康儷中黑" panose="020B0509000000000000" pitchFamily="49" charset="-120"/>
            </a:endParaRPr>
          </a:p>
        </p:txBody>
      </p:sp>
      <p:sp>
        <p:nvSpPr>
          <p:cNvPr id="9" name="TextBox 8"/>
          <p:cNvSpPr txBox="1">
            <a:spLocks noChangeArrowheads="1"/>
          </p:cNvSpPr>
          <p:nvPr/>
        </p:nvSpPr>
        <p:spPr bwMode="auto">
          <a:xfrm>
            <a:off x="1508694" y="5113347"/>
            <a:ext cx="1047082" cy="907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ea typeface="新細明體" pitchFamily="18" charset="-120"/>
              </a:defRPr>
            </a:lvl1pPr>
            <a:lvl2pPr marL="742950" indent="-285750" eaLnBrk="0" hangingPunct="0">
              <a:spcBef>
                <a:spcPct val="20000"/>
              </a:spcBef>
              <a:buFont typeface="Arial" charset="0"/>
              <a:buChar char="–"/>
              <a:defRPr sz="2800">
                <a:solidFill>
                  <a:schemeClr val="tx1"/>
                </a:solidFill>
                <a:latin typeface="Calibri" pitchFamily="34" charset="0"/>
                <a:ea typeface="新細明體" pitchFamily="18" charset="-120"/>
              </a:defRPr>
            </a:lvl2pPr>
            <a:lvl3pPr marL="1143000" indent="-228600" eaLnBrk="0" hangingPunct="0">
              <a:spcBef>
                <a:spcPct val="20000"/>
              </a:spcBef>
              <a:buFont typeface="Arial" charset="0"/>
              <a:buChar char="•"/>
              <a:defRPr sz="2400">
                <a:solidFill>
                  <a:schemeClr val="tx1"/>
                </a:solidFill>
                <a:latin typeface="Calibri" pitchFamily="34" charset="0"/>
                <a:ea typeface="新細明體" pitchFamily="18" charset="-120"/>
              </a:defRPr>
            </a:lvl3pPr>
            <a:lvl4pPr marL="1600200" indent="-228600" eaLnBrk="0" hangingPunct="0">
              <a:spcBef>
                <a:spcPct val="20000"/>
              </a:spcBef>
              <a:buFont typeface="Arial" charset="0"/>
              <a:buChar char="–"/>
              <a:defRPr sz="2000">
                <a:solidFill>
                  <a:schemeClr val="tx1"/>
                </a:solidFill>
                <a:latin typeface="Calibri" pitchFamily="34" charset="0"/>
                <a:ea typeface="新細明體" pitchFamily="18" charset="-120"/>
              </a:defRPr>
            </a:lvl4pPr>
            <a:lvl5pPr marL="2057400" indent="-228600" eaLnBrk="0" hangingPunct="0">
              <a:spcBef>
                <a:spcPct val="20000"/>
              </a:spcBef>
              <a:buFont typeface="Arial" charset="0"/>
              <a:buChar char="»"/>
              <a:defRPr sz="2000">
                <a:solidFill>
                  <a:schemeClr val="tx1"/>
                </a:solidFill>
                <a:latin typeface="Calibri" pitchFamily="34" charset="0"/>
                <a:ea typeface="新細明體" pitchFamily="18" charset="-12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新細明體" pitchFamily="18" charset="-120"/>
              </a:defRPr>
            </a:lvl9pPr>
          </a:lstStyle>
          <a:p>
            <a:pPr algn="ctr" eaLnBrk="1" hangingPunct="1">
              <a:spcBef>
                <a:spcPts val="600"/>
              </a:spcBef>
              <a:buFontTx/>
              <a:buNone/>
              <a:defRPr/>
            </a:pPr>
            <a:r>
              <a:rPr kumimoji="0" lang="zh-TW" altLang="en-US" sz="2400" dirty="0" smtClean="0">
                <a:solidFill>
                  <a:srgbClr val="00B0F0"/>
                </a:solidFill>
                <a:latin typeface="Trebuchet MS"/>
                <a:ea typeface="華康儷中黑" panose="020B0509000000000000" pitchFamily="49" charset="-120"/>
              </a:rPr>
              <a:t>穩定</a:t>
            </a:r>
            <a:endParaRPr kumimoji="0" lang="en-US" altLang="zh-TW" sz="2400" dirty="0" smtClean="0">
              <a:solidFill>
                <a:srgbClr val="00B0F0"/>
              </a:solidFill>
              <a:latin typeface="Trebuchet MS"/>
              <a:ea typeface="華康儷中黑" panose="020B0509000000000000" pitchFamily="49" charset="-120"/>
            </a:endParaRPr>
          </a:p>
          <a:p>
            <a:pPr algn="ctr" eaLnBrk="1" hangingPunct="1">
              <a:spcBef>
                <a:spcPts val="600"/>
              </a:spcBef>
              <a:buFontTx/>
              <a:buNone/>
              <a:defRPr/>
            </a:pPr>
            <a:r>
              <a:rPr kumimoji="0" lang="en-US" altLang="zh-TW" sz="2400" dirty="0" smtClean="0">
                <a:solidFill>
                  <a:srgbClr val="00B0F0"/>
                </a:solidFill>
                <a:latin typeface="Trebuchet MS"/>
                <a:ea typeface="華康儷中黑" panose="020B0509000000000000" pitchFamily="49" charset="-120"/>
              </a:rPr>
              <a:t>Stable</a:t>
            </a:r>
            <a:endParaRPr kumimoji="0" lang="zh-TW" altLang="en-US" sz="2400" dirty="0" smtClean="0">
              <a:solidFill>
                <a:srgbClr val="00B0F0"/>
              </a:solidFill>
              <a:latin typeface="Trebuchet MS"/>
              <a:ea typeface="華康儷中黑" panose="020B0509000000000000" pitchFamily="49" charset="-120"/>
            </a:endParaRPr>
          </a:p>
        </p:txBody>
      </p:sp>
      <p:pic>
        <p:nvPicPr>
          <p:cNvPr id="2" name="Picture 1" descr="imagesCAY3GZQP.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716424" y="2996952"/>
            <a:ext cx="2631440" cy="1971040"/>
          </a:xfrm>
          <a:prstGeom prst="rect">
            <a:avLst/>
          </a:prstGeom>
        </p:spPr>
      </p:pic>
      <p:pic>
        <p:nvPicPr>
          <p:cNvPr id="3" name="Picture 2" descr="team3_jpg547a3d23-1c04-49f0-9f05-4d3e33be2547Larger.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55976" y="2780928"/>
            <a:ext cx="2250306" cy="2250306"/>
          </a:xfrm>
          <a:prstGeom prst="rect">
            <a:avLst/>
          </a:prstGeom>
        </p:spPr>
      </p:pic>
    </p:spTree>
    <p:extLst>
      <p:ext uri="{BB962C8B-B14F-4D97-AF65-F5344CB8AC3E}">
        <p14:creationId xmlns:p14="http://schemas.microsoft.com/office/powerpoint/2010/main" val="2104488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800" decel="100000"/>
                                        <p:tgtEl>
                                          <p:spTgt spid="9"/>
                                        </p:tgtEl>
                                      </p:cBhvr>
                                    </p:animEffect>
                                    <p:anim calcmode="lin" valueType="num">
                                      <p:cBhvr>
                                        <p:cTn id="8" dur="800" decel="100000" fill="hold"/>
                                        <p:tgtEl>
                                          <p:spTgt spid="9"/>
                                        </p:tgtEl>
                                        <p:attrNameLst>
                                          <p:attrName>style.rotation</p:attrName>
                                        </p:attrNameLst>
                                      </p:cBhvr>
                                      <p:tavLst>
                                        <p:tav tm="0">
                                          <p:val>
                                            <p:fltVal val="-90"/>
                                          </p:val>
                                        </p:tav>
                                        <p:tav tm="100000">
                                          <p:val>
                                            <p:fltVal val="0"/>
                                          </p:val>
                                        </p:tav>
                                      </p:tavLst>
                                    </p:anim>
                                    <p:anim calcmode="lin" valueType="num">
                                      <p:cBhvr>
                                        <p:cTn id="9" dur="800" decel="100000" fill="hold"/>
                                        <p:tgtEl>
                                          <p:spTgt spid="9"/>
                                        </p:tgtEl>
                                        <p:attrNameLst>
                                          <p:attrName>ppt_x</p:attrName>
                                        </p:attrNameLst>
                                      </p:cBhvr>
                                      <p:tavLst>
                                        <p:tav tm="0">
                                          <p:val>
                                            <p:strVal val="#ppt_x+0.4"/>
                                          </p:val>
                                        </p:tav>
                                        <p:tav tm="100000">
                                          <p:val>
                                            <p:strVal val="#ppt_x-0.05"/>
                                          </p:val>
                                        </p:tav>
                                      </p:tavLst>
                                    </p:anim>
                                    <p:anim calcmode="lin" valueType="num">
                                      <p:cBhvr>
                                        <p:cTn id="10" dur="800" decel="100000" fill="hold"/>
                                        <p:tgtEl>
                                          <p:spTgt spid="9"/>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800" decel="100000"/>
                                        <p:tgtEl>
                                          <p:spTgt spid="2"/>
                                        </p:tgtEl>
                                      </p:cBhvr>
                                    </p:animEffect>
                                    <p:anim calcmode="lin" valueType="num">
                                      <p:cBhvr>
                                        <p:cTn id="16" dur="800" decel="100000" fill="hold"/>
                                        <p:tgtEl>
                                          <p:spTgt spid="2"/>
                                        </p:tgtEl>
                                        <p:attrNameLst>
                                          <p:attrName>style.rotation</p:attrName>
                                        </p:attrNameLst>
                                      </p:cBhvr>
                                      <p:tavLst>
                                        <p:tav tm="0">
                                          <p:val>
                                            <p:fltVal val="-90"/>
                                          </p:val>
                                        </p:tav>
                                        <p:tav tm="100000">
                                          <p:val>
                                            <p:fltVal val="0"/>
                                          </p:val>
                                        </p:tav>
                                      </p:tavLst>
                                    </p:anim>
                                    <p:anim calcmode="lin" valueType="num">
                                      <p:cBhvr>
                                        <p:cTn id="17" dur="800" decel="100000" fill="hold"/>
                                        <p:tgtEl>
                                          <p:spTgt spid="2"/>
                                        </p:tgtEl>
                                        <p:attrNameLst>
                                          <p:attrName>ppt_x</p:attrName>
                                        </p:attrNameLst>
                                      </p:cBhvr>
                                      <p:tavLst>
                                        <p:tav tm="0">
                                          <p:val>
                                            <p:strVal val="#ppt_x+0.4"/>
                                          </p:val>
                                        </p:tav>
                                        <p:tav tm="100000">
                                          <p:val>
                                            <p:strVal val="#ppt_x-0.05"/>
                                          </p:val>
                                        </p:tav>
                                      </p:tavLst>
                                    </p:anim>
                                    <p:anim calcmode="lin" valueType="num">
                                      <p:cBhvr>
                                        <p:cTn id="18" dur="800" decel="100000" fill="hold"/>
                                        <p:tgtEl>
                                          <p:spTgt spid="2"/>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0"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800" decel="100000"/>
                                        <p:tgtEl>
                                          <p:spTgt spid="8"/>
                                        </p:tgtEl>
                                      </p:cBhvr>
                                    </p:animEffect>
                                    <p:anim calcmode="lin" valueType="num">
                                      <p:cBhvr>
                                        <p:cTn id="26" dur="800" decel="100000" fill="hold"/>
                                        <p:tgtEl>
                                          <p:spTgt spid="8"/>
                                        </p:tgtEl>
                                        <p:attrNameLst>
                                          <p:attrName>style.rotation</p:attrName>
                                        </p:attrNameLst>
                                      </p:cBhvr>
                                      <p:tavLst>
                                        <p:tav tm="0">
                                          <p:val>
                                            <p:fltVal val="-90"/>
                                          </p:val>
                                        </p:tav>
                                        <p:tav tm="100000">
                                          <p:val>
                                            <p:fltVal val="0"/>
                                          </p:val>
                                        </p:tav>
                                      </p:tavLst>
                                    </p:anim>
                                    <p:anim calcmode="lin" valueType="num">
                                      <p:cBhvr>
                                        <p:cTn id="27" dur="800" decel="100000" fill="hold"/>
                                        <p:tgtEl>
                                          <p:spTgt spid="8"/>
                                        </p:tgtEl>
                                        <p:attrNameLst>
                                          <p:attrName>ppt_x</p:attrName>
                                        </p:attrNameLst>
                                      </p:cBhvr>
                                      <p:tavLst>
                                        <p:tav tm="0">
                                          <p:val>
                                            <p:strVal val="#ppt_x+0.4"/>
                                          </p:val>
                                        </p:tav>
                                        <p:tav tm="100000">
                                          <p:val>
                                            <p:strVal val="#ppt_x-0.05"/>
                                          </p:val>
                                        </p:tav>
                                      </p:tavLst>
                                    </p:anim>
                                    <p:anim calcmode="lin" valueType="num">
                                      <p:cBhvr>
                                        <p:cTn id="28" dur="800" decel="100000" fill="hold"/>
                                        <p:tgtEl>
                                          <p:spTgt spid="8"/>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par>
                                <p:cTn id="31" presetID="30" presetClass="entr" presetSubtype="0" fill="hold" nodeType="with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800" decel="100000"/>
                                        <p:tgtEl>
                                          <p:spTgt spid="3"/>
                                        </p:tgtEl>
                                      </p:cBhvr>
                                    </p:animEffect>
                                    <p:anim calcmode="lin" valueType="num">
                                      <p:cBhvr>
                                        <p:cTn id="34" dur="800" decel="100000" fill="hold"/>
                                        <p:tgtEl>
                                          <p:spTgt spid="3"/>
                                        </p:tgtEl>
                                        <p:attrNameLst>
                                          <p:attrName>style.rotation</p:attrName>
                                        </p:attrNameLst>
                                      </p:cBhvr>
                                      <p:tavLst>
                                        <p:tav tm="0">
                                          <p:val>
                                            <p:fltVal val="-90"/>
                                          </p:val>
                                        </p:tav>
                                        <p:tav tm="100000">
                                          <p:val>
                                            <p:fltVal val="0"/>
                                          </p:val>
                                        </p:tav>
                                      </p:tavLst>
                                    </p:anim>
                                    <p:anim calcmode="lin" valueType="num">
                                      <p:cBhvr>
                                        <p:cTn id="35" dur="800" decel="100000" fill="hold"/>
                                        <p:tgtEl>
                                          <p:spTgt spid="3"/>
                                        </p:tgtEl>
                                        <p:attrNameLst>
                                          <p:attrName>ppt_x</p:attrName>
                                        </p:attrNameLst>
                                      </p:cBhvr>
                                      <p:tavLst>
                                        <p:tav tm="0">
                                          <p:val>
                                            <p:strVal val="#ppt_x+0.4"/>
                                          </p:val>
                                        </p:tav>
                                        <p:tav tm="100000">
                                          <p:val>
                                            <p:strVal val="#ppt_x-0.05"/>
                                          </p:val>
                                        </p:tav>
                                      </p:tavLst>
                                    </p:anim>
                                    <p:anim calcmode="lin" valueType="num">
                                      <p:cBhvr>
                                        <p:cTn id="36" dur="800" decel="100000" fill="hold"/>
                                        <p:tgtEl>
                                          <p:spTgt spid="3"/>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umns">
  <a:themeElements>
    <a:clrScheme name="Custom 1">
      <a:dk1>
        <a:srgbClr val="FFFFFF"/>
      </a:dk1>
      <a:lt1>
        <a:srgbClr val="FFFFFF"/>
      </a:lt1>
      <a:dk2>
        <a:srgbClr val="FFFFFF"/>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4000" b="0" i="0" u="none" strike="noStrike" cap="none" normalizeH="0" baseline="0" smtClean="0">
            <a:ln>
              <a:noFill/>
            </a:ln>
            <a:solidFill>
              <a:schemeClr val="tx1"/>
            </a:solidFill>
            <a:effectLst/>
            <a:latin typeface="Arial" charset="0"/>
            <a:ea typeface="ＭＳ Ｐゴシック" pitchFamily="-80" charset="-128"/>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4.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818</TotalTime>
  <Words>1468</Words>
  <Application>Microsoft Office PowerPoint</Application>
  <PresentationFormat>On-screen Show (4:3)</PresentationFormat>
  <Paragraphs>282</Paragraphs>
  <Slides>21</Slides>
  <Notes>2</Notes>
  <HiddenSlides>0</HiddenSlides>
  <MMClips>0</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1_Custom Design</vt:lpstr>
      <vt:lpstr>1_Columns</vt:lpstr>
      <vt:lpstr>Facet</vt:lpstr>
      <vt:lpstr>12_Office Theme</vt:lpstr>
      <vt:lpstr>PowerPoint Presentation</vt:lpstr>
      <vt:lpstr>事業要素 : 招募 Fundamentals for Recruiting</vt:lpstr>
      <vt:lpstr>物色人選、招募人才 以及推薦新經銷商可以 1) 複製你的努力 2)有效運用你的時間！</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Samsung</dc:creator>
  <cp:lastModifiedBy>Tracy NG</cp:lastModifiedBy>
  <cp:revision>106</cp:revision>
  <dcterms:created xsi:type="dcterms:W3CDTF">2013-04-05T16:35:39Z</dcterms:created>
  <dcterms:modified xsi:type="dcterms:W3CDTF">2014-05-09T04:38:00Z</dcterms:modified>
</cp:coreProperties>
</file>